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4FF65-D67C-4E2F-85A9-6A3138B5D03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1063C-B332-408D-83BF-F37BA96B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9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063C-B332-408D-83BF-F37BA96BAD3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1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7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15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06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43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78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68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4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8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3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5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8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9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8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6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B2147-596E-4A4D-8CAA-CBD6C6F21CE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BAC373-73D2-4C42-ADB5-E9C0FCBE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1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709382"/>
            <a:ext cx="8915399" cy="226278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полости рта при заболеваниях крови. Диагностика. Тактика врача-стоматолога.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9224" y="4189863"/>
            <a:ext cx="3725388" cy="171379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Выполнил ординатор</a:t>
            </a:r>
          </a:p>
          <a:p>
            <a:r>
              <a:rPr lang="ru-RU" dirty="0"/>
              <a:t>кафедры стоматологии ИПО по специальности «стоматология детского возраста»</a:t>
            </a:r>
          </a:p>
          <a:p>
            <a:r>
              <a:rPr lang="ru-RU" dirty="0"/>
              <a:t>Шиговдинова </a:t>
            </a:r>
            <a:r>
              <a:rPr lang="ru-RU" dirty="0" smtClean="0"/>
              <a:t>Т.В.</a:t>
            </a:r>
            <a:endParaRPr lang="ru-RU" dirty="0"/>
          </a:p>
          <a:p>
            <a:r>
              <a:rPr lang="ru-RU" dirty="0"/>
              <a:t>рецензент к.м.н., доцент </a:t>
            </a:r>
            <a:r>
              <a:rPr lang="ru-RU" dirty="0" err="1"/>
              <a:t>Буянкина</a:t>
            </a:r>
            <a:r>
              <a:rPr lang="ru-RU" dirty="0"/>
              <a:t> Р. Г.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9647" y="6192250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Красноярск, 2021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1931" y="232054"/>
            <a:ext cx="11313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стоматологии ИПО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2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внутренние кровотечения, кровотечения из ушей, кровавые слезы и пот.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полости рта отмечается сухость и атрофия нитевидных сосочков языка, на участках атрофии видны мелкие петехии.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кровоизлияния появляются в месте укола.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Характерный признак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кровотечений – отсутствие воспалительных явлений.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кровоизлияние в месте укола или развитие расслаивающейся гематомы после анестезии (сдавление дыхательных путей).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9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Стоматологическая помощь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 Стоматологические вмешательства в амбулаторных условиях возможны после заключения гематолога и при содержании тромбоцитов более 80 × 109/л.</a:t>
            </a:r>
          </a:p>
          <a:p>
            <a:r>
              <a:rPr lang="ru-RU" dirty="0" smtClean="0"/>
              <a:t>Требует гематологической подготовки проведение профессиональной гигиены полости рта </a:t>
            </a:r>
            <a:r>
              <a:rPr lang="ru-RU" dirty="0" err="1" smtClean="0"/>
              <a:t>скейлером</a:t>
            </a:r>
            <a:r>
              <a:rPr lang="ru-RU" dirty="0" smtClean="0"/>
              <a:t> и снятие </a:t>
            </a:r>
            <a:r>
              <a:rPr lang="ru-RU" dirty="0" err="1" smtClean="0"/>
              <a:t>поддесневого</a:t>
            </a:r>
            <a:r>
              <a:rPr lang="ru-RU" dirty="0" smtClean="0"/>
              <a:t> зубного камня.</a:t>
            </a:r>
          </a:p>
          <a:p>
            <a:r>
              <a:rPr lang="ru-RU" dirty="0" smtClean="0"/>
              <a:t> Следует избегать проводниковой анестезии ( или анестезии вообще), так как она может осложниться расслаивающейся гематомой и сдавлением дыхательных путей.</a:t>
            </a:r>
          </a:p>
          <a:p>
            <a:r>
              <a:rPr lang="ru-RU" dirty="0" smtClean="0"/>
              <a:t> Эндодонтические мероприятия предпочтительнее удалений.</a:t>
            </a:r>
          </a:p>
          <a:p>
            <a:r>
              <a:rPr lang="ru-RU" dirty="0" smtClean="0"/>
              <a:t> Хирургические манипуляции должны проводиться аккуратно, с минимальной травмой, с использованием кровоостанавливающих средств.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33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660" y="1962103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Антифибринолитики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циклокапроновая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25 мг /кг –первая доза и 15-20 мг/кг 3 раза в день в течение 5-7 дней или ε-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аминоикапроновая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100 мг/ кг –первая доза и затем по 30 мг/кг 4 раза в день в течение 7 дней.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приема </a:t>
            </a:r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антифибринолитиков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 и его родители должны быть проинформированы о невозможности использования соломок для питья, металлической посуды, успокоительных средств и бутылочек.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4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Анемии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0877" y="1542197"/>
            <a:ext cx="11259403" cy="567746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заболеваниях крови, связанных с патологией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изменения в полости рта зависят от характера анемии.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 анемий зависят от степени и быстроты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беспокоят слабость, быстрая утомляемость, головокружение, шум в ушах,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сердцебиение, одышка (особенно при физической нагрузке), боли в области сердца.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Характерен внешний вид этих больных: кожные покровы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бледные.Отмечается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отечность нижних конечностей. При недостатке железа появляются трофические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кожных покровов и слизистых оболочек в виде опухлости кожи и слизистых,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ломкости и искривлений ногтей. Волосы теряют блеск, секутся и выпадают.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поражении слизистых оболочек носоглотки и пищевода наблюдается синдром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дисфагии (нарушение глотания). Отмечаются спазмы пищевода.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4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938" y="973539"/>
            <a:ext cx="6111313" cy="414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7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полости рта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Общее: слизистая бледная, истончена, легко травмируется, чувствительна к воздействию раздражителей, склонна к изъязвлению. Больных беспокоит сухость во рту, иногда затруднен прием пищи, отмечается извращение вкуса и обоняния.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 жжение и боль в области губ, языка, трещины в углах рта.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Атрофический процесс распространяется на нитевидные и грибовидные сосочки языка. В тяжелых случаях будет наблюдаться выраженная атрофия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сосочковтотальная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атрофия (язык Гюнтера –Миллера).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9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стоматологической помощи при анемиях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Симптоматическое лечение: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жжении, болях, парестезиях СОПР и языка — масляные растворы, мази, обезболивающие гели, способствующие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сухости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анодгальванизация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(ФТЛ) на слюнные железы, слюногонная диета и травы (отвары травы мать-и-мачехи, термопсиса,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тясячелистника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некротических изменениях аппликации протеолитических ферментов (лизоцим, трипсин, панкреатин и др.), кератопластики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цигерол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каротолин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масляные растворы витаминов А, Е, масло облепихи и др.).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кариеса и его осложнений не имеет каких-либо особенностей и проводится традиционно.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Нейтропения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Клинико-гематологический синдром, характеризующийся резким снижением числа гранулоцитов в циркулирующей крови. Причиной возникновения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агранулоцитоза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 тяжелые инфекции, аутоиммунные нарушения, воздействие ионизирующего излучения, прием некоторых лекарственных препаратов, обладающих побочным цитостатическим эффектом (барбитураты, левомицетин, препараты висмута, сульфаниламиды и др.).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914" y="4312085"/>
            <a:ext cx="4437843" cy="23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4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Легкие </a:t>
            </a:r>
            <a:r>
              <a:rPr lang="ru-RU" dirty="0" err="1" smtClean="0"/>
              <a:t>нейтропении</a:t>
            </a:r>
            <a:r>
              <a:rPr lang="ru-RU" dirty="0" smtClean="0"/>
              <a:t> могут протекать бессимптомно, или у больных возникают частые ОРВИ, локализованная бактериальная инфекция, хорошо поддающаяся стандартным методам лечения.</a:t>
            </a:r>
          </a:p>
          <a:p>
            <a:r>
              <a:rPr lang="ru-RU" dirty="0" smtClean="0"/>
              <a:t> Среднетяжелые формы характеризуются частыми рецидивами локализованной гнойной инфекции, ОРВИ, рецидивирующей инфекцией ротовой полости (ОГС, язвенно-</a:t>
            </a:r>
            <a:r>
              <a:rPr lang="ru-RU" dirty="0" err="1" smtClean="0"/>
              <a:t>некртоический</a:t>
            </a:r>
            <a:r>
              <a:rPr lang="ru-RU" dirty="0" smtClean="0"/>
              <a:t> гингивит).</a:t>
            </a:r>
          </a:p>
          <a:p>
            <a:r>
              <a:rPr lang="ru-RU" dirty="0" smtClean="0"/>
              <a:t> Тяжелые </a:t>
            </a:r>
            <a:r>
              <a:rPr lang="ru-RU" dirty="0" err="1" smtClean="0"/>
              <a:t>нейтропении</a:t>
            </a:r>
            <a:r>
              <a:rPr lang="ru-RU" dirty="0" smtClean="0"/>
              <a:t> сопровождаются выраженной интоксикацией, лихорадкой, частыми тяжелыми бактериальными и грибковыми инфекциями, некротическими поражениями слизистых, реже кожи, деструктивными пневмониями, повышенным риском развития сепсиса и высокой летальностью при неадекватной терапии.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129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573" y="282916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стоматологического статуса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573" y="1905000"/>
            <a:ext cx="9757699" cy="4109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полости рта зубы покрыты налетом, десна гиперемирована, затем по краю десны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некротический налет.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Некроз может распространяться на слизистую щек, преддверия полости рта, неба,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некротизируются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сосочки, десна утрачивает фестончатый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После удаления зловонного серо-грязного налета в большинстве случаев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обнажается кровоточащая язва. Процесс усугубляется наличием «капюшонов» в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прорезывающихся зубов, откуда некроз распространяется на</a:t>
            </a: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ретромолярные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участки слизистой и миндалины.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Некрозы имеют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ареактивный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язвы четко ограничены от окружающей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ткани, клеточная реакция ослаблена.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3949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Геморрагические диатезы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188191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заболеваний, характеризующаяся склонностью 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кровотечениям,возникающим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самопроизвольно или в результате незначительных повреждений. В зависимости от патогенеза различают 3 основные группы геморрагических диатезов: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обусловленные нарушением свертывания крови 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обусловленные нарушением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тромбоцитопоэза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тромбоцитопатии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обусловленные поражением сосудистой стенки 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вазопатии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565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504" y="61046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Стоматологическое лечение детей с </a:t>
            </a:r>
            <a:r>
              <a:rPr lang="ru-RU" dirty="0" err="1" smtClean="0"/>
              <a:t>нейтропенией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074" y="1792406"/>
            <a:ext cx="8915400" cy="377762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Стоматологическое лечение проводят при уровне :нейтрофилы ˃1×109 /л, тромбоциты 80×109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Профилактическая терапия антибиотиками перед стоматологическим вмешательством по согласованию с гематологом.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Профилактика заболеваний полости рта и регулярное обследование (1 раз в 3 месяца), диспансеризация.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Антисептическая обработка полости рта до и во время стоматологического вмешательства (0,05 %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хлоргексидин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зубов с поражением пульпы.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Системное и местное применение противогрибковых и противовирусных средств (назначает лечащий врач).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70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Лейкоз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075" y="1605014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Лейкоз — злокачественное заболевание органов кроветворения, возникающее вследствие прогрессирующей клеточной гиперплазии в кроветворных органах, когда процессы клеточного деления (пролиферации)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превалируют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процессами созревания (дифференцировки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876" y="3493825"/>
            <a:ext cx="4554057" cy="30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3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8144" y="12192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чаще встречаются острые формы лейкозов.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додиагностический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первыми частыми симптомами болезни являются: повышение температуры тела до 37–38°С, снижение аппетита, вялость, боли в костях и суставах, кровоточивость десен, бледность кожных покровов и слизистых оболочек, легкая их ранимость.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Иногда заболевание выявляется случайно по результатам крови, когда дети обращаются за помощью по поводу травм, профилактических осмотров, длительных кровотечений после удаления зуба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9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стоматологического статуса.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СОПР при острых лейкозах наблюдаются у 55–90,9 % больных детей.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некротических процессов при остром лейкозе является склонность к распространению на соседние участки слизистой с образованием обширных болезненных язв, с неровными контурами, покрытых серым или грязно-серым, часто зловонным налетом, после удаления которого, обнажается кровоточащая поверхность. Реактивные изменения вокруг язв выражены слабо.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63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848" y="1143237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Характерными местами локализации изъязвлений являются места повышенной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слизистой оболочки щек по линии смыкания зубов, боковых поверхностей языка и др.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становится отечным, покрывается бурым налетом, нередко на кончике и боковых поверхностях его появляются язвы.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нередко расшатываются за счет лейкозной инфильтрации десен и деструкции альвеолярной кости. В таких случаях дети могут жаловаться на самопроизвольные боли в зубах или в челюсти, усиливающиеся при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накусывании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зубы. Боли могут быть обусловлены образованием лейкемических инфильтратов в костях челюстей, периодонте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13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проводят в гематологических отделениях. Назначают кортикостероиды,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цитостатики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антибиотики, препараты, предупреждающие возникновение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кандидомикоза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витамины, железоаскорбиновый комплекс. Местное лечение — тщательный уход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полостью 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полноценная санация ее, симптоматическая терапия.</a:t>
            </a:r>
          </a:p>
        </p:txBody>
      </p:sp>
    </p:spTree>
    <p:extLst>
      <p:ext uri="{BB962C8B-B14F-4D97-AF65-F5344CB8AC3E}">
        <p14:creationId xmlns:p14="http://schemas.microsoft.com/office/powerpoint/2010/main" val="3182252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большинстве заболеваний крови и кроветворных органов на СОПР возникают функциональные и органические изменения, часто сигнализирующие о развитии патологии крови и кроветворной системы. Нередко, будучи единственным начальным симптомом заболевания, изменения в ротовой полости, своевременно обнаруженные врачом-стоматологом, при правильной их трактовке облегчают своевременную постановку диагноза заболевания крови.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изменения в СОПР настолько специфичны, что позволяют почти безошибочно диагностировать то или иное заболевание красной или белой крови.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00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015" y="1150962"/>
            <a:ext cx="10071597" cy="459474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в полости рта соматических заболеваний у детей. Роль врача стоматолога : учеб.-метод. пособие / Т. Н. Терехова [и др.] ; Белорус. гос. мед. ун-т, Каф. стоматологии дет. возраста. - 2-е изд.,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Минск : БГМУ, 2011. - 88 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В. Боровский, В. С. Иванов, Ю.М.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Н.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Терапевтическая стоматология. Учебник,2011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по детской стоматологии / под ред.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А.Камерона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Р.Уидмера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пер. с англ. под ред.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Т.Ф.Виноградовой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Н.В.Гинали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О.З.Топольницкого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2-е изд.,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 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МЕДпресс-информ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2010. – 392 с. : ил. ISBN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5-98322-516-2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детей и подростков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Макдоналда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Эйвери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[Учебник] / Ред. Джеффри А. Дин, отв. ред. Джеймс Э. Джонс,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Лакиа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Уокер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Винсон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[перевод с англ. М.Л.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Бельфер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М.В. Кузнецовой, И.Р. Оганесян, А.Н.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Анваера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— 10-е изд. — Москва : ООО «Издательство «Медицинское информационное агентство», 2021. — XVI + 668 с. 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Поликлиническая и госпитальная детская хирургическая стоматология: учебник; МО РБ / Корсак А.К. А.С. [и др.]. – Минск: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Вышэйшая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школа, 2016.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527с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Р.Н.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Супруновский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Особенности стоматологической помощи гематологическим пациентам / Р.Н.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Супруновский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Кравченко,Д.В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Кравченко, Г.Д. Панасюк – Гомель: ГУ «РНПЦ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РМиЭЧ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2018. – 27 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лечение воспалительных заболеваний пародонта у больных гемофилией. // Сборник материалов региональной научно-практической конференции «Молодые ученые – медицине» ,посвященная 80-летию ДГМА, 2012. – С. 8-11.</a:t>
            </a: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569267" y="313899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8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Гемофилия - врожденное, наследственное нарушение свертываемости крови вследствие дефицита факторов свертываемости крови. Болеют лица мужского пола, заболевание передается по материнской линии (Х-сцепленный рецессивный тип наследования).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0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стоматологического статуса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8504" y="1741227"/>
            <a:ext cx="9880528" cy="40062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Обильное кровотечение после легкого повреждения (при прикусывании языка, прорезывании или смене зубов, травмы слизистой оболочки острыми краями зубов и т.д.), кровотечения длительные, затяжные.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Внутрикожные кровоизлияния без видимой причины и большие гематомы при незначительных травмах.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Особенно часто кровотечения из межзубных сосочков при заболеваниях периодонта, лечении кариеса зубов и его осложнений.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 удалении зубов возникает трудно останавливаемое кровотечение.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Высокая распространенность кариеса, плохая гигиена полости рта, гингивиты.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2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Стоматологическая помощь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Стоматологические вмешательства в условиях поликлиники ограничены и проводятся только после письменного заключения гематолога о возможности стоматологического лечения в условиях поликлиники и могут проводиться у детей контактных, при отсутствии риска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24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2734" y="645994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профилактика – мотивация детей и родителей, обучение гигиене полости рта, контроль качества гигиены; рекомендации по рациональному питанию 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стоматолога 4 раза в год.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хирургические и терапевтические вмешательства, имеющие риск повреждения мягких тканей полости рта, должны проводиться в специализированных стационарах после предварительной гематологической подготовки и заключения от гематолога.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0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только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девитальные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лечения пульпитов с использованием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девитализирующих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средств, содержащих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параформальдегид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местного гемостаза используют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гемостатическую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губку,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поликапран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эпсилонаминокапроновую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кислоту, тромбин и т. д.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Диспансерное наблюдение у стоматолога , цель которого снижение вероятности возникновения тяжелых кровотечений в полости рта путем снижения распространенности заболеваний полости рта.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Тромобоцитопатии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Тромбоцитопения. Может проявляться как самостоятельное заболевание ,возникшее по неизвестной причине (идиопатическая тромбоцитопеническая пурпура) или как результат угнетения костного мозга либо других </a:t>
            </a:r>
            <a:r>
              <a:rPr lang="ru-RU" dirty="0" err="1" smtClean="0"/>
              <a:t>гемотологических</a:t>
            </a:r>
            <a:r>
              <a:rPr lang="ru-RU" dirty="0" smtClean="0"/>
              <a:t> заболеваний, таких как </a:t>
            </a:r>
            <a:r>
              <a:rPr lang="ru-RU" dirty="0" err="1" smtClean="0"/>
              <a:t>апластическая</a:t>
            </a:r>
            <a:r>
              <a:rPr lang="ru-RU" dirty="0" smtClean="0"/>
              <a:t> анемия. Дети перенесшие химию- и лучевую терапию также имеют сниженное число тромбоцитов в крови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88" y="4216020"/>
            <a:ext cx="4646778" cy="23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1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клиники и стоматологического статуса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тромбоцитопениях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признаки кровоточивости появляются у детей в 5–6 лет и усиливаются в пубертатный период.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Кровоизлияния в кожные покровы без видимых причин, часто после лихорадочного состояния и кровотечения из слизистых оболочек полости рта при малейшей травме или спонтанно (что отличает это заболевание от гемофилии, когда кровотечение возникает только при травме).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«жгута» (на месте щипка появляется обширное кровоизлияние, увеличивающиеся в течение нескольких часов) положительный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5630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1907</Words>
  <Application>Microsoft Office PowerPoint</Application>
  <PresentationFormat>Широкоэкранный</PresentationFormat>
  <Paragraphs>119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Изменения полости рта при заболеваниях крови. Диагностика. Тактика врача-стоматолога.</vt:lpstr>
      <vt:lpstr>Геморрагические диатезы </vt:lpstr>
      <vt:lpstr>Коагулопатии </vt:lpstr>
      <vt:lpstr>Особенности стоматологического статуса </vt:lpstr>
      <vt:lpstr>Стоматологическая помощь </vt:lpstr>
      <vt:lpstr>Презентация PowerPoint</vt:lpstr>
      <vt:lpstr>Презентация PowerPoint</vt:lpstr>
      <vt:lpstr>Тромобоцитопатии </vt:lpstr>
      <vt:lpstr>Особенности клиники и стоматологического статуса при тромбоцитопениях</vt:lpstr>
      <vt:lpstr>Презентация PowerPoint</vt:lpstr>
      <vt:lpstr>Стоматологическая помощь </vt:lpstr>
      <vt:lpstr>Презентация PowerPoint</vt:lpstr>
      <vt:lpstr>Анемии </vt:lpstr>
      <vt:lpstr>Презентация PowerPoint</vt:lpstr>
      <vt:lpstr>Состояние полости рта </vt:lpstr>
      <vt:lpstr>Особенности стоматологической помощи при анемиях </vt:lpstr>
      <vt:lpstr>Нейтропения </vt:lpstr>
      <vt:lpstr>Клиника </vt:lpstr>
      <vt:lpstr>Особенности стоматологического статуса </vt:lpstr>
      <vt:lpstr>Стоматологическое лечение детей с нейтропенией </vt:lpstr>
      <vt:lpstr>Лейкоз </vt:lpstr>
      <vt:lpstr>Презентация PowerPoint</vt:lpstr>
      <vt:lpstr>Особенности стоматологического статуса.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полости рта при заболеваниях крови. Диагностика. Тактика врача-стоматолога.</dc:title>
  <dc:creator>Аля Шиговдинова</dc:creator>
  <cp:lastModifiedBy>Аля Шиговдинова</cp:lastModifiedBy>
  <cp:revision>10</cp:revision>
  <dcterms:created xsi:type="dcterms:W3CDTF">2021-11-08T08:39:20Z</dcterms:created>
  <dcterms:modified xsi:type="dcterms:W3CDTF">2021-11-08T10:17:43Z</dcterms:modified>
</cp:coreProperties>
</file>