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67" r:id="rId24"/>
    <p:sldId id="468" r:id="rId25"/>
    <p:sldId id="469" r:id="rId26"/>
    <p:sldId id="470" r:id="rId27"/>
    <p:sldId id="471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79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489" r:id="rId46"/>
    <p:sldId id="490" r:id="rId47"/>
    <p:sldId id="491" r:id="rId48"/>
    <p:sldId id="492" r:id="rId49"/>
    <p:sldId id="493" r:id="rId50"/>
    <p:sldId id="494" r:id="rId51"/>
    <p:sldId id="495" r:id="rId52"/>
    <p:sldId id="496" r:id="rId53"/>
    <p:sldId id="497" r:id="rId54"/>
    <p:sldId id="498" r:id="rId55"/>
    <p:sldId id="499" r:id="rId56"/>
    <p:sldId id="500" r:id="rId57"/>
    <p:sldId id="501" r:id="rId58"/>
    <p:sldId id="502" r:id="rId59"/>
    <p:sldId id="503" r:id="rId60"/>
    <p:sldId id="504" r:id="rId61"/>
    <p:sldId id="505" r:id="rId62"/>
    <p:sldId id="506" r:id="rId63"/>
    <p:sldId id="507" r:id="rId64"/>
    <p:sldId id="508" r:id="rId65"/>
    <p:sldId id="509" r:id="rId66"/>
    <p:sldId id="510" r:id="rId67"/>
    <p:sldId id="511" r:id="rId68"/>
    <p:sldId id="512" r:id="rId69"/>
    <p:sldId id="513" r:id="rId70"/>
    <p:sldId id="514" r:id="rId71"/>
    <p:sldId id="515" r:id="rId72"/>
    <p:sldId id="516" r:id="rId73"/>
    <p:sldId id="517" r:id="rId74"/>
    <p:sldId id="518" r:id="rId75"/>
    <p:sldId id="519" r:id="rId76"/>
    <p:sldId id="520" r:id="rId77"/>
    <p:sldId id="521" r:id="rId78"/>
    <p:sldId id="522" r:id="rId79"/>
    <p:sldId id="523" r:id="rId80"/>
    <p:sldId id="524" r:id="rId81"/>
    <p:sldId id="525" r:id="rId82"/>
    <p:sldId id="526" r:id="rId83"/>
    <p:sldId id="527" r:id="rId84"/>
    <p:sldId id="528" r:id="rId85"/>
    <p:sldId id="529" r:id="rId86"/>
    <p:sldId id="530" r:id="rId87"/>
    <p:sldId id="531" r:id="rId88"/>
    <p:sldId id="532" r:id="rId89"/>
    <p:sldId id="533" r:id="rId90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5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2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44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5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1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1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9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8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3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9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4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RePack by Diakov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64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08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6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62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3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5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08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08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9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0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3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76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76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26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10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15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65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1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42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3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35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05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70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43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34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51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61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53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13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51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9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6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05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7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78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00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60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2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6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4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14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329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09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13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35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34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67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67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67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05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6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6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813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13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0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351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0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851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37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88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178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753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4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10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714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78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7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554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671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10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640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283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422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3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906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67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783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27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27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252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93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37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1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267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6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7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5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47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</Words>
  <Application>Microsoft Office PowerPoint</Application>
  <PresentationFormat>Широкоэкранный</PresentationFormat>
  <Paragraphs>2</Paragraphs>
  <Slides>89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RePack by Diakov</dc:creator>
  <cp:lastModifiedBy>RePack by Diakov</cp:lastModifiedBy>
  <cp:revision>3</cp:revision>
  <dcterms:created xsi:type="dcterms:W3CDTF">2018-11-03T04:24:46Z</dcterms:created>
  <dcterms:modified xsi:type="dcterms:W3CDTF">2018-11-03T04:38:38Z</dcterms:modified>
</cp:coreProperties>
</file>