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9" r:id="rId4"/>
    <p:sldId id="268" r:id="rId5"/>
    <p:sldId id="270" r:id="rId6"/>
    <p:sldId id="265" r:id="rId7"/>
    <p:sldId id="257" r:id="rId8"/>
    <p:sldId id="271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5ACE51-6526-4919-A3BB-457B0B1FCF02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B77C5D-D425-492A-95AC-A5850CB77B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872" y="3699118"/>
            <a:ext cx="9144000" cy="23876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получения лицензии аптечной организацией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50298" y="4914645"/>
            <a:ext cx="4021713" cy="1943355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ыполнила: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302-2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Фармация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Сазоновой Екатерины Александровны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Анишева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Лидия Анатольевна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2232" y="199163"/>
            <a:ext cx="1188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имени профессора В.Ф.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Министерства здравоохранения Российской Федерации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1019" y="598008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xmlns="" val="33959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846" y="178130"/>
            <a:ext cx="10515600" cy="83867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лицензии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199" y="1545406"/>
            <a:ext cx="1147424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Оформив лицензию, компания или ИП получают право приступить к осуществлению фармацевтической деятельности, при этом важно помнить о возможных плановых и внеплановых проверках на соблюдение требований лицензионного законодательства. В случае выявления нарушений, лицензия может быть приостановлена или аннулирована.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Если, в процессе деятельности происходит внесение изменений ООО или ИП некоторые такие изменения могут повлечь за собой необходимость переоформления лицензии.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1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3548" y="2624901"/>
            <a:ext cx="9424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71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635703" y="1448790"/>
            <a:ext cx="5859611" cy="3895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для фармацевтической деятельности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на неограниченный срок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бессрочно)- официальное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осуществление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фармацевтической деятельности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4966" y="1258316"/>
            <a:ext cx="3589543" cy="5105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23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Фармацевтическая лицензия: виды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5849" y="1682338"/>
            <a:ext cx="10972800" cy="49377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Оптовая торговля медикаментами.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Торговля медикаментами в розницу.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хранения медикаментов.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Транспортировка медикаментов.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лекарственных средств целей медицинского использования.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353" y="247403"/>
            <a:ext cx="10972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Кто выдает</a:t>
            </a:r>
            <a:r>
              <a:rPr lang="ru-RU" dirty="0" smtClean="0"/>
              <a:t> и где получить </a:t>
            </a:r>
            <a:r>
              <a:rPr lang="ru-RU" b="1" dirty="0" smtClean="0"/>
              <a:t>фармацевтическую лицензию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 </a:t>
            </a:r>
            <a:r>
              <a:rPr lang="ru-RU" dirty="0" smtClean="0"/>
              <a:t>выдачу фармацевтической лицензии отвечают различные контролирующие органы:</a:t>
            </a:r>
          </a:p>
          <a:p>
            <a:r>
              <a:rPr lang="ru-RU" dirty="0" smtClean="0"/>
              <a:t>1. Федеральная служба по надзору в сфере здравоохранения. Она выдает лицензии:</a:t>
            </a:r>
          </a:p>
          <a:p>
            <a:r>
              <a:rPr lang="ru-RU" dirty="0" smtClean="0"/>
              <a:t>Организациями, занятым торговлей лекарственными средствами медицинского применения.</a:t>
            </a:r>
          </a:p>
          <a:p>
            <a:r>
              <a:rPr lang="ru-RU" dirty="0" smtClean="0"/>
              <a:t>Аптекам, которые подчиняются органам исполнительной власти, </a:t>
            </a:r>
            <a:r>
              <a:rPr lang="ru-RU" dirty="0" err="1" smtClean="0"/>
              <a:t>госакадемиям</a:t>
            </a:r>
            <a:r>
              <a:rPr lang="ru-RU" dirty="0" smtClean="0"/>
              <a:t> наук.</a:t>
            </a:r>
          </a:p>
          <a:p>
            <a:r>
              <a:rPr lang="ru-RU" dirty="0" smtClean="0"/>
              <a:t>2. Федеральная служба по ветеринарному и фитосанитарному надзору. Она занимается одобрением разрешений для работы в сфере обращения средств ветеринарии.</a:t>
            </a:r>
          </a:p>
          <a:p>
            <a:r>
              <a:rPr lang="ru-RU" dirty="0" smtClean="0"/>
              <a:t>3. Отдельные органы исполнительной власти субъектов РФ. Они выдают лицензии компаниям, занятым обращением лекарственных средств для медицины.</a:t>
            </a:r>
          </a:p>
          <a:p>
            <a:r>
              <a:rPr lang="ru-RU" dirty="0" smtClean="0"/>
              <a:t>В качестве органов исполнительной власти могут выступать департаменты и министерства здравоохранения различных областей. Обращение в новый контролирующий орган необходимо учитывать при расширении бизнеса и работе в других городах.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351" y="211777"/>
            <a:ext cx="10972800" cy="99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Фармацевтическая деятельность без лицензии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Ведение деятельности без фармацевтической лицензии предусматривает административную и уголовную ответственность. Виды наказаний регламентируются </a:t>
            </a:r>
            <a:r>
              <a:rPr lang="ru-RU" dirty="0" err="1" smtClean="0"/>
              <a:t>КоАП</a:t>
            </a:r>
            <a:r>
              <a:rPr lang="ru-RU" dirty="0" smtClean="0"/>
              <a:t> РФ статьей 14.1 и включают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Штрафы для физических лиц до 2500 рублей, для должностных лиц – до 5000 рублей, для юридических лиц – до 50 000 рублей.</a:t>
            </a:r>
          </a:p>
          <a:p>
            <a:r>
              <a:rPr lang="ru-RU" dirty="0" smtClean="0"/>
              <a:t>Конфискацию продукции, сырья и оборудования. Она является обязательной для юридических лиц и может назначаться или не назначаться для физических, должностных лиц.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5974" y="0"/>
            <a:ext cx="1195602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к заявлению на фармацевтическую деятельность в сфере медицины: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подтверждающих наличие помещений и оборудования на праве собственности (ином законном основании), необходимых для выполнения работ (услуг);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санитарно-эпидемиологического заключения о соответствии помещений требованиям санитарных правил;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о высшем или среднем фармацевтическом образовании и сертификатов специалистов;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о дополнительном профессиональном образовании в части розничной торговли лекарственными препаратами для медицинского применения и о наличии права на осуществление медицинской деятельности;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которые подтверждают наличие необходимого стажа работы по специальности у руководителя организации, ИП;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лицензии на осуществление медицинской деятельности (только для медицинских организаций).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7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39" y="0"/>
            <a:ext cx="12088761" cy="11281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регулирующие лицензирование фармацевтической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8880" y="1706870"/>
            <a:ext cx="6923314" cy="248511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03.11.2011г.  № 99-ФЗ «О лицензировании отдельных видов деятельности».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2538" y="1796941"/>
            <a:ext cx="2458064" cy="39329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63365" y="3943583"/>
            <a:ext cx="721687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Правительства РФ  от 22.12.2011г.  №1081  «О лицензировании фармацевтической деятельности».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8117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и условия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97725" y="1246910"/>
            <a:ext cx="10972800" cy="529006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олучить </a:t>
            </a:r>
            <a:r>
              <a:rPr lang="ru-RU" dirty="0" smtClean="0"/>
              <a:t>лицензию на ведение фармацевтической деятельности можно только при соответствии требованиям нормативной базы. Они включают в себя:</a:t>
            </a:r>
          </a:p>
          <a:p>
            <a:r>
              <a:rPr lang="ru-RU" dirty="0" smtClean="0"/>
              <a:t>1. Наличие помещения (в аренде или собственности), которое будет соответствовать определенным условиям в части оборудования, отдельного входа, возможности поддержания стабильной температуры и влажности.</a:t>
            </a:r>
          </a:p>
          <a:p>
            <a:r>
              <a:rPr lang="ru-RU" dirty="0" smtClean="0"/>
              <a:t>2. Требования к руководителю подразделения:</a:t>
            </a:r>
          </a:p>
          <a:p>
            <a:r>
              <a:rPr lang="ru-RU" dirty="0" smtClean="0"/>
              <a:t>Для работы с медикаментами – высшее фармацевтическое профобразование, релевантный опытом работы не менее трех лет или среднее фармацевтическое профобразование с опытом не менее пяти лет.</a:t>
            </a:r>
          </a:p>
          <a:p>
            <a:r>
              <a:rPr lang="ru-RU" dirty="0" smtClean="0"/>
              <a:t>Для обращения со средствами ветеринарии – высшее или среднее фармацевтическое/ветеринарное профобразование и релевантный опыт работы не менее трех лет.</a:t>
            </a:r>
          </a:p>
          <a:p>
            <a:r>
              <a:rPr lang="ru-RU" dirty="0" smtClean="0"/>
              <a:t>3. Наличие трудовых контрактов с работниками, которые имеют:</a:t>
            </a:r>
          </a:p>
          <a:p>
            <a:r>
              <a:rPr lang="ru-RU" dirty="0" smtClean="0"/>
              <a:t>Для постоянного доступа к лекарственным средствам – диплом о высшем или среднем профобразовании фармацевта, сертификат специалиста.</a:t>
            </a:r>
          </a:p>
          <a:p>
            <a:r>
              <a:rPr lang="ru-RU" dirty="0" smtClean="0"/>
              <a:t>Для постоянного доступа к лекарственным средствам ветеринарии – высшее или среднее ветеринарное профобразование, сертификат специалиста.</a:t>
            </a:r>
          </a:p>
          <a:p>
            <a:r>
              <a:rPr lang="ru-RU" dirty="0" smtClean="0"/>
              <a:t>Компаниям, которые занимаются предоставлением медицинским услуг, важно заранее получить соответствующее разрешение. Его наличие является обязательным условием для оформления лицензии на фармацевтическую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" y="0"/>
            <a:ext cx="10515600" cy="110440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получения лицензии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0723" y="1439965"/>
            <a:ext cx="1166597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получения лицензии для занятия фармацевтической деятельностью условно можно разделить на 3 этапа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 услугами: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Фармацевтическая деятельность включает в себя два направления – оборот лекарственных средств медицинского назначения и оборот лекарственных средств для ветеринарного применения. В каждом из направлений выделяется определенный перечень (услуг).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соответствия лицензионных требований.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помещений и оборудования на праве собственности (ином законном основании), необходимых для выполнения работ (услуг);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руководителя организации, связанного с оптовой торговлей лекарственными средствами (хранением, перевозкой и (или) розничной торговлей, их отпуском, хранением, изготовлением) – высшего фармацевтического образования и стажа работы по специальности не менее 3 лет либо среднего фармацевтического образования и стажа работы по специальности не менее 5 лет, сертификата специалиста;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работников, заключивших трудовые договоры, деятельность которых непосредственно связана с оптовой торговлей лекарственными средствами (хранением и (или) розничной торговлей, отпуском, хранением и изготовлением) – высшего или среднего фармацевтического образования, сертификатов специалистов.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Подача документов необходимых для получения лицензии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лицензии на осуществление фармацевтической деятельности в лицензирующий орган подается специальное заявление. К заявлению прилагаются документы.</a:t>
            </a:r>
          </a:p>
          <a:p>
            <a:pPr marL="514350" indent="-51435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8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170</TotalTime>
  <Words>879</Words>
  <Application>Microsoft Office PowerPoint</Application>
  <PresentationFormat>Произвольный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Этапы получения лицензии аптечной организацией</vt:lpstr>
      <vt:lpstr>Слайд 2</vt:lpstr>
      <vt:lpstr>Фармацевтическая лицензия: виды деятельности </vt:lpstr>
      <vt:lpstr>Кто выдает и где получить фармацевтическую лицензию </vt:lpstr>
      <vt:lpstr>Фармацевтическая деятельность без лицензии </vt:lpstr>
      <vt:lpstr>Слайд 6</vt:lpstr>
      <vt:lpstr>Нормативные документы, регулирующие лицензирование фармацевтической деятельности</vt:lpstr>
      <vt:lpstr>Требования и условия </vt:lpstr>
      <vt:lpstr>Этапы получения лицензии</vt:lpstr>
      <vt:lpstr>После получения лицензии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получения лицензии аптечной организацией</dc:title>
  <dc:creator>START</dc:creator>
  <cp:lastModifiedBy>1</cp:lastModifiedBy>
  <cp:revision>15</cp:revision>
  <dcterms:created xsi:type="dcterms:W3CDTF">2020-05-22T09:45:15Z</dcterms:created>
  <dcterms:modified xsi:type="dcterms:W3CDTF">2020-05-24T16:59:12Z</dcterms:modified>
</cp:coreProperties>
</file>