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63786-CFBD-254D-A53F-CF3CF782B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Урок здоровья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2F082D-3DAF-3747-9202-16A0C9958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Солуянов</a:t>
            </a:r>
            <a:r>
              <a:rPr lang="ru-RU" dirty="0"/>
              <a:t> Данил Евгеньевич, специальность «стоматология ортопедическая»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0E2E2-878A-564C-AC8B-D133DF31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63" y="367405"/>
            <a:ext cx="8637073" cy="19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6FC4-BFE4-4E49-B0A0-7F014443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B4258-0C45-1246-9865-8BCA5F95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9BB8F1-9E8C-1D44-80FC-060F4C5ED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92" y="806404"/>
            <a:ext cx="7959957" cy="53149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1EF3B3-2B15-AA45-BADD-129D91FBC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26" y="2948018"/>
            <a:ext cx="7577873" cy="10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1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9272F-5B67-224C-A4AC-67E18AFB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5D7C9-B1B4-8641-862C-1AD6F854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44C3A-7381-C540-865B-C62CF32C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150" y="787400"/>
            <a:ext cx="69977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0A39-114C-D348-9265-F053B701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F3E38-2E93-3045-B752-45E58E56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C97682-9FDD-B241-90C3-238FA731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692150"/>
            <a:ext cx="8568721" cy="59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A9E21-CEB9-1444-A195-787F38BB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BFE25-54C5-0746-86A9-7BCCE3947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2ADCE-352D-504D-9AF1-EEB5F370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16" y="1853754"/>
            <a:ext cx="6426200" cy="4432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79D192-CDF1-5E44-8417-DA8E8B6A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29" y="-67444"/>
            <a:ext cx="8542392" cy="11864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CABFE1-969B-7C47-9CCB-0FD5E665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84" y="771296"/>
            <a:ext cx="8229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F7891-BEBB-B349-A8C9-61E05E21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E7BE7CA-8958-AA42-B6E4-5E3637CEA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051" y="2016125"/>
            <a:ext cx="5352223" cy="3449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359797-D587-2A4B-AA8C-D052AE30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3319"/>
            <a:ext cx="8229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FEDC3-216D-224A-9A2F-EF064C14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D1E06B-BDF2-664F-96AD-479C58C9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279D20-7BA5-894A-9729-08592114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65" y="404881"/>
            <a:ext cx="4976902" cy="55508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D8DDB8-9CBE-2141-9921-067A00F4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4881"/>
            <a:ext cx="5478168" cy="56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68941-FF41-6846-9335-E7E52A05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31C63F-A091-5F4A-A5A0-4EBE4D07A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103037"/>
            <a:ext cx="7941141" cy="4362726"/>
          </a:xfrm>
          <a:prstGeom prst="rect">
            <a:avLst/>
          </a:prstGeom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C85E8424-3A62-2641-86DA-4E091FF5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988" y="1731821"/>
            <a:ext cx="7533377" cy="3809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18ABF3-BE43-0646-85C3-17F27A1D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0648"/>
            <a:ext cx="8229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3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F0813-2229-6841-8563-2EB4008C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4042A7-A911-574F-A3AE-69D2D6D94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526" y="2016125"/>
            <a:ext cx="6605272" cy="3449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06881B-9E67-7F47-A547-16420FE9D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68400"/>
            <a:ext cx="8229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DE77B-E80C-6049-9B74-4155EC24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0B8ECFBA-F6EA-204F-9A62-487473E9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CD4FEB-753D-0745-B218-585509E9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88670"/>
            <a:ext cx="10058400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5044A-22D1-BF43-A509-F4DA523E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7A4D0-8CC3-2E49-88F2-B28F88B2B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5EA24B-0D85-5C4D-9627-DFE9CA90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65" y="2215791"/>
            <a:ext cx="6323051" cy="38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9BD1-595C-2042-8953-16FEED73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исследования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324EA-F6DF-3141-B135-BEECD5E5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1800" dirty="0">
                <a:solidFill>
                  <a:srgbClr val="333333"/>
                </a:solidFill>
                <a:latin typeface="HelveticaNeue"/>
              </a:rPr>
              <a:t>способствовать укреплению здоровья учащихся</a:t>
            </a:r>
          </a:p>
          <a:p>
            <a:r>
              <a:rPr lang="ru-RU" sz="1800" dirty="0">
                <a:solidFill>
                  <a:srgbClr val="333333"/>
                </a:solidFill>
                <a:latin typeface="HelveticaNeue"/>
              </a:rPr>
              <a:t>содействовать формированию важных привычек сохранять зубы с ранних лет на всю жизнь.</a:t>
            </a:r>
          </a:p>
          <a:p>
            <a:r>
              <a:rPr lang="ru-RU" sz="1800" dirty="0">
                <a:solidFill>
                  <a:srgbClr val="333333"/>
                </a:solidFill>
                <a:latin typeface="HelveticaNeue"/>
              </a:rPr>
              <a:t>воспитывать положительные черты характера: любви к себе, окружающим, чувства уверенности (заботиться о своем здоровье)</a:t>
            </a:r>
          </a:p>
          <a:p>
            <a:r>
              <a:rPr lang="ru-RU" sz="1800" dirty="0">
                <a:solidFill>
                  <a:srgbClr val="333333"/>
                </a:solidFill>
                <a:latin typeface="HelveticaNeue"/>
              </a:rPr>
              <a:t>учить вырабатывать привычку заботиться о своих зубах.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90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BF6CA-641B-6E4B-B4E7-18538391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7691F3-74D0-7E4C-9118-C029504C4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853754"/>
            <a:ext cx="8863299" cy="48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37446-0E87-704A-937E-DF5EA36C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CDA57D-88F1-6C43-A66C-A08F0EC17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055" y="408373"/>
            <a:ext cx="7301994" cy="56451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586157-9E94-5643-ABEA-036100CE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4" y="3100414"/>
            <a:ext cx="2953067" cy="29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9406A-2908-664C-8A8D-90D4531C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49851-F5B3-4A41-AC5D-DAA2CF668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42E2D5-0FEE-6940-BBAF-221391E5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91655"/>
            <a:ext cx="8229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D15DD-2B3F-A241-A637-CA0CCC12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B8713-CAF0-5D48-9813-CF5319E5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B3E24B-2A5D-EC4C-9786-736F7F03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7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2B603-DFC9-1840-B0FB-9D570EE7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BF578-0B8B-5447-8252-B548EC3E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50B580-7D9B-F548-909F-74C86E8C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78" y="1534836"/>
            <a:ext cx="7528622" cy="41928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ABA91D-FA5C-874A-8A34-073338241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77" y="145281"/>
            <a:ext cx="8458200" cy="17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41E9-BA63-BF49-82E8-CEACC452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587C1-1D55-4A41-BE17-79F4BF03D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3A0AD-DA1F-CB44-90BF-1299CE73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323850"/>
            <a:ext cx="86233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403D3-3C50-1F4F-B944-0557B569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F93A4-86EE-3A4F-9029-03B54B25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73B2C-454F-2B47-A796-EE934443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391655"/>
            <a:ext cx="8585200" cy="4965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A8953F-92B9-D244-A55E-BF151EC3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-147337"/>
            <a:ext cx="8229600" cy="15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314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Широкоэкранный</PresentationFormat>
  <Paragraphs>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HelveticaNeue</vt:lpstr>
      <vt:lpstr>Галерея</vt:lpstr>
      <vt:lpstr>Урок здоровья</vt:lpstr>
      <vt:lpstr>Цель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здоровья</dc:title>
  <dc:creator>екатерина васильева</dc:creator>
  <cp:lastModifiedBy>Пользователь</cp:lastModifiedBy>
  <cp:revision>1</cp:revision>
  <dcterms:created xsi:type="dcterms:W3CDTF">2020-04-14T05:35:33Z</dcterms:created>
  <dcterms:modified xsi:type="dcterms:W3CDTF">2020-05-19T14:37:37Z</dcterms:modified>
</cp:coreProperties>
</file>