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1" r:id="rId5"/>
    <p:sldId id="260" r:id="rId6"/>
    <p:sldId id="261" r:id="rId7"/>
    <p:sldId id="262" r:id="rId8"/>
    <p:sldId id="273" r:id="rId9"/>
    <p:sldId id="272" r:id="rId10"/>
    <p:sldId id="265" r:id="rId11"/>
    <p:sldId id="268" r:id="rId12"/>
    <p:sldId id="27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7D7C-FE16-4A34-AE1D-6D5291AACBF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BF66-BEBF-48EC-8368-EF3F032E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5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7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1BF66-BEBF-48EC-8368-EF3F032EDC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88D0-141D-486E-AD3B-6A143B0E0483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E3AE-A3DC-44A8-8C45-220D76FE831C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F505-24E9-45A8-833E-2DBA64B05A46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B64B-DF47-4473-9DA9-C011683295D2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04AE-51FD-464A-8D4C-2AF75B47A77A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4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2B37-711F-43B2-99AC-950FD4343906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8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A2D9-6628-434B-AD3E-126864A61F75}" type="datetime1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19B-AED5-4A91-A760-D8ECC55DEBE8}" type="datetime1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E2BA-4F9D-449B-B105-CDE9C1202D56}" type="datetime1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6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C3-39B8-4B05-A383-2BDDEC9B95B4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1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28DE4-B041-43AD-B3BA-961D5EE45A93}" type="datetime1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8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054CD-311D-43FD-9C65-29CA42E91C1A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E241-7D71-4FBC-931D-39AAF1FCA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416824" cy="1752600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обслуживания покупателя в аптечной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3731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30" y="515719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Баранова Дарья Андреевна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Казакова Елена Николаевна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112" y="260648"/>
            <a:ext cx="4012048" cy="6424520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чек. </a:t>
            </a:r>
          </a:p>
          <a:p>
            <a:pPr lvl="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сумму причитающейся сдачи. </a:t>
            </a:r>
          </a:p>
          <a:p>
            <a:pPr lvl="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покупателю кассовый чек и сдачу.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slamread.ru/img/363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23" y="1052736"/>
            <a:ext cx="5199262" cy="49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покупатель расплачивается картой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54461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 переключает устройство в режим оплаты и вводит сумму платежа покупатель вставляет, проводит или прикладывает карту;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отправляет информацию в банк, банк проверяет, есть ли деньги на карте покупателя и списывает деньги;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печатает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операции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печатают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чека: один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отдается</a:t>
            </a:r>
          </a:p>
          <a:p>
            <a:pPr marL="35560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другой - слип,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pravdapfo.ru/sites/default/files/pg261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4574"/>
            <a:ext cx="3563888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7969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3312268"/>
          </a:xfrm>
        </p:spPr>
        <p:txBody>
          <a:bodyPr>
            <a:noAutofit/>
          </a:bodyPr>
          <a:lstStyle/>
          <a:p>
            <a:pPr marL="3175" indent="350838" algn="just">
              <a:lnSpc>
                <a:spcPct val="15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мотивировать клиента вернуться.</a:t>
            </a:r>
          </a:p>
          <a:p>
            <a:pPr marL="3175" indent="350838" algn="just">
              <a:lnSpc>
                <a:spcPct val="15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в пакет.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Попрощаться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покупателем.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 для завершения продажи в аптеке:</a:t>
            </a:r>
          </a:p>
          <a:p>
            <a:pPr marL="3175" indent="261938"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вам доброго, приходите еще.</a:t>
            </a:r>
          </a:p>
          <a:p>
            <a:pPr marL="3175" indent="261938"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еще, мне будет приятно пообщаться с вами снова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0278E241-7D71-4FBC-931D-39AAF1FCA13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humbs.dreamstime.com/b/%D0%BF%D0%B5%D1%80%D1%81%D0%BE%D0%BD%D0%B0%D0%B6-%D0%B8%D0%B7-%D0%BC%D1%83%D0%BB%D1%8C%D1%82%D1%84%D0%B8%D0%BB%D1%8C%D0%BC%D0%B0-%D0%B0%D0%BF%D1%82%D0%B5%D0%BA%D0%B8-1447166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t="10151" r="1789" b="14693"/>
          <a:stretch/>
        </p:blipFill>
        <p:spPr bwMode="auto">
          <a:xfrm>
            <a:off x="3059832" y="4076972"/>
            <a:ext cx="3635896" cy="27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обслуживания покупателя в аптечной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2160240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состоит из: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Фармакологического консультирование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покупателем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ekoboz.ru/images/news/17.05/shutterstock_6296697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8538" b="7083"/>
          <a:stretch/>
        </p:blipFill>
        <p:spPr bwMode="auto">
          <a:xfrm>
            <a:off x="1907704" y="3158960"/>
            <a:ext cx="5660628" cy="36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sales-generator.ru/upload/medialibrary/207/x20795648af0e2f359efc03e4746bc162.jpg.pagespeed.ic.HHuMUqN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Фармакологического консультирование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579296" cy="4608512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этапов: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вопросы, или Работа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возражениями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Завершение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2880319"/>
          </a:xfrm>
        </p:spPr>
        <p:txBody>
          <a:bodyPr>
            <a:noAutofit/>
          </a:bodyPr>
          <a:lstStyle/>
          <a:p>
            <a:pPr marL="0" indent="265113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цель: создать благоприятное впечатление о себе и аптеке.</a:t>
            </a:r>
          </a:p>
          <a:p>
            <a:pPr marL="0" indent="265113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пришедшего в аптеку покупателя нужно поприветствовать.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показываете, что вы видите его, рады и готовы уделить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leks-lib.vld.muzkult.ru/media/2020/06/01/1254217609/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" y="4365104"/>
            <a:ext cx="4529258" cy="21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vecteezy.com/system/resources/previews/000/349/137/original/pharmacy-with-nurse-in-counter-ve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13829" r="13537" b="15809"/>
          <a:stretch/>
        </p:blipFill>
        <p:spPr bwMode="auto">
          <a:xfrm>
            <a:off x="5439789" y="3252801"/>
            <a:ext cx="3740081" cy="35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1014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потребностей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880320"/>
          </a:xfrm>
        </p:spPr>
        <p:txBody>
          <a:bodyPr>
            <a:noAutofit/>
          </a:bodyPr>
          <a:lstStyle/>
          <a:p>
            <a:pPr marL="0" indent="4508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максимально подробно узнать, в чем нуждается клиент.</a:t>
            </a:r>
          </a:p>
          <a:p>
            <a:pPr marL="0" indent="4508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Задавая вопросы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покупателю, нужно выяснить потребности клиента.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какие симптомы его беспокоят, чем уже лечился, помогло ли предыдущее лечение и т. 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humbs.dreamstime.com/z/%D1%84%D0%B0%D1%80%D0%BC%D0%B0%D1%86%D0%B8%D1%8F-%D1%81-%D0%B0%D0%BF%D1%82%D0%B5%D0%BA%D0%B0%D1%80%D0%B5%D0%BC-%D0%B8-%D0%BA%D0%BB%D0%B8%D0%B5%D0%BD%D1%82%D0%BE%D0%BC-%D0%B2-%D1%81%D1%87%D0%B5%D1%82%D1%87%D0%B8%D0%BA%D0%B5-%D0%B8%D0%BB%D0%BB%D1%8E%D1%81%D1%82%D1%80%D0%B0%D1%86%D0%B8%D1%8F-%D0%B4%D0%B8%D0%B7%D0%B0%D0%B9%D0%BD%D0%B0-1512812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t="24742" r="9318" b="23972"/>
          <a:stretch/>
        </p:blipFill>
        <p:spPr bwMode="auto">
          <a:xfrm>
            <a:off x="2699792" y="4094488"/>
            <a:ext cx="5688632" cy="2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616115" cy="92697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075204"/>
          </a:xfrm>
        </p:spPr>
        <p:txBody>
          <a:bodyPr>
            <a:noAutofit/>
          </a:bodyPr>
          <a:lstStyle/>
          <a:p>
            <a:pPr marL="0" indent="4508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рассказать о препарате так, чтобы клиент захотел его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купить. </a:t>
            </a:r>
          </a:p>
          <a:p>
            <a:pPr marL="0" indent="4508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подобрать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клиенту препарат. 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овар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презентовать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нем просто и доступно, учитывая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humbs.dreamstime.com/b/%D0%B1%D0%B5%D1%80%D0%B5%D0%BC%D0%B5%D0%BD%D0%BD%D0%B0%D1%8F-%D0%B6%D0%B5%D0%BD%D1%89%D0%B8%D0%BD%D0%B0-%D0%B2-%D0%B5%D0%BA%D0%B0%D1%80%D1%81%D1%82%D0%B2%D0%B0%D1%85-%D1%84%D0%B0%D1%80%D0%BC%D0%B0%D1%86%D0%B8%D0%B8-%D0%B2%D1%8B%D0%B1%D0%B8%D1%80%D0%B0%D1%8F-%D0%B8-%D0%BF%D0%BE%D0%BA%D1%83%D0%BF%D0%B0%D1%8F-%D0%B8-900908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12432" r="3722" b="33239"/>
          <a:stretch/>
        </p:blipFill>
        <p:spPr bwMode="auto">
          <a:xfrm>
            <a:off x="4860032" y="3488752"/>
            <a:ext cx="4007603" cy="32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gorod.ru/upload/iblock/14d/14d037638832f2e55f5385a133156f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840018"/>
            <a:ext cx="2016225" cy="201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вопросы, или Работа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возражениями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4824536"/>
          </a:xfrm>
        </p:spPr>
        <p:txBody>
          <a:bodyPr numCol="1">
            <a:noAutofit/>
          </a:bodyPr>
          <a:lstStyle/>
          <a:p>
            <a:pPr marL="0" lvl="0" indent="442913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ответить на вопрос «зачем?» и дать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информации.</a:t>
            </a:r>
          </a:p>
          <a:p>
            <a:pPr marL="0" lvl="0" indent="442913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вы слышите возражения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скорее всего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 не хватило информации, и он не понимает, зачем ему этот препарат.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ситуацию можно, вернувшись на этап выявления потребностей и задав дополнительные вопросы.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 descr="https://cf.ppt-online.org/files/slide/v/vcbFXfeJ6UZj29Mm0TS7y8QEkIaKOBhAgiLz5V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16339" b="6161"/>
          <a:stretch/>
        </p:blipFill>
        <p:spPr bwMode="auto">
          <a:xfrm>
            <a:off x="547617" y="-30027"/>
            <a:ext cx="7835462" cy="68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покупателем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42007" cy="576064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покупок (в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использованием считывающих устройств).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общую сумму покупки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ее покупателю.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 покупателя деньги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покупки, четко назвать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</a:p>
          <a:p>
            <a:pPr marL="35560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положить </a:t>
            </a:r>
          </a:p>
          <a:p>
            <a:pPr marL="35560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отдельно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у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241-7D71-4FBC-931D-39AAF1FCA138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t.depositphotos.com/1000572/2418/i/950/depositphotos_24184473-stock-photo-mature-woman-buys-dru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5" t="21307" r="10000"/>
          <a:stretch/>
        </p:blipFill>
        <p:spPr bwMode="auto">
          <a:xfrm>
            <a:off x="5342850" y="2996953"/>
            <a:ext cx="3801149" cy="38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429</Words>
  <Application>Microsoft Office PowerPoint</Application>
  <PresentationFormat>Экран (4:3)</PresentationFormat>
  <Paragraphs>75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Алгоритм обслуживания покупателя в аптечной организации</vt:lpstr>
      <vt:lpstr>Фармакологического консультирование</vt:lpstr>
      <vt:lpstr>Этап 1 Приветствие клиента</vt:lpstr>
      <vt:lpstr>Этап 2 Выявление потребностей клиента </vt:lpstr>
      <vt:lpstr>Этап 3 Фармакологического консультирование </vt:lpstr>
      <vt:lpstr>Этап 4 Ответы на вопросы, или Работа с возражениями </vt:lpstr>
      <vt:lpstr>Презентация PowerPoint</vt:lpstr>
      <vt:lpstr>Расчеты с покупателем</vt:lpstr>
      <vt:lpstr>Презентация PowerPoint</vt:lpstr>
      <vt:lpstr>Если покупатель расплачивается картой </vt:lpstr>
      <vt:lpstr>Этап 5 Завершение продажи 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PC</dc:creator>
  <cp:lastModifiedBy>PC</cp:lastModifiedBy>
  <cp:revision>27</cp:revision>
  <dcterms:created xsi:type="dcterms:W3CDTF">2021-03-09T12:04:10Z</dcterms:created>
  <dcterms:modified xsi:type="dcterms:W3CDTF">2021-03-26T16:32:32Z</dcterms:modified>
</cp:coreProperties>
</file>