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4382e806fd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4382e806fd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4382e806f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4382e806f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4382e806f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4382e806f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4382e806f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4382e806fd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4382e806f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4382e806f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4382e806fd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4382e806fd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4382e806fd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4382e806fd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80218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ИМ. ПРОФ. В.Ф. ВОЙНО ЯСЕНЕЦКОГО» МИНИСТЕРСТВА ЗДРАВООХРАНЕНИЯ РОССИЙСКОЙ ФЕДЕРАЦИИ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0766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Приемка товаров в аптечных организациях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11700" y="3394209"/>
            <a:ext cx="5488576" cy="749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ыполнила: 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Никитина Альбина Алексеевна </a:t>
            </a:r>
            <a:endParaRPr sz="1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Преподаватель: Казакова Елена Николаевна 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477939" y="4565888"/>
            <a:ext cx="3000000" cy="50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2023</a:t>
            </a:r>
            <a:endParaRPr sz="1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29328" y="138222"/>
            <a:ext cx="2293277" cy="512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товара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517075" y="650491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осуществляется в отдельном помещении, за отдельным столом по определенному расписанию (вторник, четверг) 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0B5FE87-1FD9-0612-CA75-9458C4DDF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104" y="1585024"/>
            <a:ext cx="2456121" cy="327482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705E1CE-274C-86CF-98E9-B02B01F7F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68" y="1585024"/>
            <a:ext cx="2456121" cy="32748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1768360" y="126049"/>
            <a:ext cx="478129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товара в аптеку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698749"/>
            <a:ext cx="5404297" cy="3437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rPr lang="ru" sz="1498" dirty="0">
                <a:solidFill>
                  <a:schemeClr val="dk1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Приемочный контроль заключается в проверке поступающих в аптеку лекарственных средств на соответствие требованиям по показателям «Описание», «Упаковка», «Маркировка», наличия сертификатов качества (паспортов) производителя и других документов,подтверждающих качество лекарственных средств, а также в проверке правильности оформления товарно-транспортных документов. По факту проведения приемочного контроля лицо, ответственное за качество поступающих лекарственных средств, или провизор-аналитик аптеки должен в приходных документах указать «Приемочный контроль проведен» и заверить своей подписью с указанием даты.</a:t>
            </a:r>
            <a:endParaRPr sz="2187" dirty="0">
              <a:solidFill>
                <a:schemeClr val="dk1"/>
              </a:solidFill>
              <a:highlight>
                <a:schemeClr val="lt1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2EBBA8-EEE1-D948-3C6E-C7E950960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6385" y="698749"/>
            <a:ext cx="2958509" cy="39446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862974" y="288275"/>
            <a:ext cx="125128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Брак.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600" dirty="0">
                <a:solidFill>
                  <a:schemeClr val="dk1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сомнения в качестве: образцы направляются в территориальную испытательную лабораторию по акту отбора образцов установленного образца Указанные лекарственные средства с обозначением «Забраковано при приемочном контроле» хранятся в аптеке изолированно от других лекарственных средств с ограничением доступа к ним сотрудников аптеки После получения заключения испытательной лаборатории о их пригодности или непригодности, они передаются в реализацию или возвращаются поставщику. Заключение лаборатории является основанием для их возврата.</a:t>
            </a:r>
            <a:endParaRPr sz="3200" dirty="0">
              <a:solidFill>
                <a:schemeClr val="dk1"/>
              </a:solidFill>
              <a:highlight>
                <a:schemeClr val="lt1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2016352" y="288275"/>
            <a:ext cx="522786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термолабильных препаратов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216007" y="6552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605"/>
              <a:buNone/>
            </a:pPr>
            <a:r>
              <a:rPr lang="ru" sz="1177" dirty="0">
                <a:solidFill>
                  <a:schemeClr val="dk1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Для соблюдения условий холодовой цепи при их транспортировке необходимо предусмотреть, чтобы иммунобиологические лекарственные средства комплектовались в специальные контейнеры, а термолабильные лекарственные средства – в групповую транспортную тару с соответствующими обозначениями При поступлении в аптеку, проводится их разгрузка и маркировка. Согласно Надлежащей практике допускается отклонение от требуемых условий хранения на краткосрочный период, если при этом специальные условия не оговорены отдельно. Приемку термолабильных и иммунобиологических лекарственных средств необходимо провести не позднее 24 часов с момента доставки груза продавцом либо при вывозе груза самим покупателем со склада продавца.</a:t>
            </a:r>
            <a:br>
              <a:rPr lang="ru" sz="1177" dirty="0">
                <a:solidFill>
                  <a:schemeClr val="dk1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" sz="1177" dirty="0">
                <a:solidFill>
                  <a:schemeClr val="dk1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Для хранения такого товара в помещении приемки имеются холодильники.</a:t>
            </a:r>
            <a:endParaRPr sz="1590" dirty="0">
              <a:solidFill>
                <a:schemeClr val="dk1"/>
              </a:solidFill>
              <a:highlight>
                <a:schemeClr val="lt1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347F7E4-6A4F-93E2-EC8B-A1C0D60A91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87646" y="2212199"/>
            <a:ext cx="3255645" cy="24415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2247909" y="189844"/>
            <a:ext cx="5048787" cy="9626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Приемка по количеству и качеству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FCB438-2088-E6F4-DCC3-310330382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880141"/>
            <a:ext cx="2970801" cy="39610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09F6CA-A42D-9906-C5E7-C38752CCD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499" y="880141"/>
            <a:ext cx="2970801" cy="39610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1899589" y="288275"/>
            <a:ext cx="534482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150" dirty="0"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Документальное оформление приёмки товаров</a:t>
            </a:r>
            <a:endParaRPr sz="3900" dirty="0">
              <a:highlight>
                <a:schemeClr val="lt1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endParaRPr sz="10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SzPts val="440"/>
              <a:buNone/>
            </a:pPr>
            <a:r>
              <a:rPr lang="ru" sz="1600" dirty="0">
                <a:solidFill>
                  <a:schemeClr val="dk1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Основанием для получения товаров в аптеке является требование. В настоящее время товар на складе заказывается с использованием факс-модемной связи. Заказ поступает в отдел организации лекарственного обеспечения и реализации для корректировки. После корректировки требований в отделе на ЭВМ выписываются товарно-транспортные накладные. Они являются первичными учетными документами. </a:t>
            </a:r>
            <a:endParaRPr dirty="0">
              <a:solidFill>
                <a:schemeClr val="dk1"/>
              </a:solidFill>
              <a:highlight>
                <a:schemeClr val="lt1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3723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350" dirty="0">
                <a:solidFill>
                  <a:schemeClr val="dk1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Для правильного руководства деятельностью аптеки необходимо располагать полной, точной и объективной информацией о приемке товаров. Приемка товаров должна осуществляться в соответствии с равилами, установленными нормативными документами. Лица, участвующие в приемке товаров, должны хорошо знать эти документы и уметь ими пользоваться.</a:t>
            </a:r>
            <a:endParaRPr sz="2100" dirty="0">
              <a:solidFill>
                <a:schemeClr val="dk1"/>
              </a:solidFill>
              <a:highlight>
                <a:schemeClr val="lt1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</Words>
  <Application>Microsoft Office PowerPoint</Application>
  <PresentationFormat>Экран (16:9)</PresentationFormat>
  <Paragraphs>20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Simple Light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ИМ. ПРОФ. В.Ф. ВОЙНО ЯСЕНЕЦКОГО» МИНИСТЕРСТВА ЗДРАВООХРАНЕНИЯ РОССИЙСКОЙ ФЕДЕРАЦИИ ФАРМАЦЕВТИЧЕСКИЙ КОЛЛЕДЖ </vt:lpstr>
      <vt:lpstr>Прием товара</vt:lpstr>
      <vt:lpstr>Поступление товара в аптеку</vt:lpstr>
      <vt:lpstr>Брак.</vt:lpstr>
      <vt:lpstr>Прием термолабильных препаратов</vt:lpstr>
      <vt:lpstr>Приемка по количеству и качеству </vt:lpstr>
      <vt:lpstr>Документальное оформление приёмки товаров</vt:lpstr>
      <vt:lpstr>Итоги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ГОСУДАРСТВЕННЫЙ МЕДИЦИНСКИЙ УНИВЕРСИТЕТ ИМ. ПРОФ. В.Ф. ВОЙНО ЯСЕНЕЦКОГО» МИНИСТЕРСТВА ЗДРАВООХРАНЕНИЯ РОССИЙСКОЙ ФЕДЕРАЦИИ ФАРМАЦЕВТИЧЕСКИЙ КОЛЛЕДЖ</dc:title>
  <dc:creator>albin</dc:creator>
  <cp:lastModifiedBy>Альбина Никитина</cp:lastModifiedBy>
  <cp:revision>1</cp:revision>
  <dcterms:modified xsi:type="dcterms:W3CDTF">2023-10-26T23:37:58Z</dcterms:modified>
</cp:coreProperties>
</file>