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0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1643073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В.Ф.Войно-Ясенецкого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Министерства здравоохранения Российской Федерации</a:t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214554"/>
            <a:ext cx="7572428" cy="4143404"/>
          </a:xfrm>
        </p:spPr>
        <p:txBody>
          <a:bodyPr>
            <a:normAutofit fontScale="62500" lnSpcReduction="20000"/>
          </a:bodyPr>
          <a:lstStyle/>
          <a:p>
            <a:r>
              <a:rPr lang="ru-RU" sz="5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КУРСОВАЯ РАБОТА</a:t>
            </a: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работы аптеки по приему рецептов от населения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специальности: 33.02.01 Фармация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дисциплине Организация и экономика фармации</a:t>
            </a:r>
          </a:p>
          <a:p>
            <a:endParaRPr lang="ru-RU" sz="29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Выполнил: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Мешкова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Полина Андреевна </a:t>
            </a:r>
          </a:p>
          <a:p>
            <a:pPr algn="r"/>
            <a:r>
              <a:rPr lang="ru-R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Казакова Елена Николаевна</a:t>
            </a:r>
          </a:p>
          <a:p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Дополнительные реквизиты рецептурного бланка №107-уНП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Серия и № рецепта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Серия и № полиса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ОМС (при наличии)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№ медицинской карты  амбулаторного пациента или истории болезни пациента, выписываемого из МО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Ф.И.О. и подпись уполномоченного лица МО (при первичном назначении)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Печать МО или структурного подразделения МО «Для рецептов».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201" t="59238" r="16595" b="14667"/>
          <a:stretch>
            <a:fillRect/>
          </a:stretch>
        </p:blipFill>
        <p:spPr bwMode="auto">
          <a:xfrm>
            <a:off x="6000760" y="857232"/>
            <a:ext cx="2571768" cy="227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3.Порядок приема рецептов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1.Проверка соответствия формы рецептурного бланка лекарственной прописи, проверка наличия всех дополнительных и обязательных реквизитов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Проверка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правномочия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лица, выписавшего рецепт.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Проверка правильности оформления прописи и способа применения лекарственного средства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Проверка совместимости ингредиентов в рецепте.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Проверка высших разовых и суточных доз лекарственного средства с учетом возраста больного.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Проверка соответствия количества, выписанного лекарственного средства.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Проверка срока действия рецепта.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8. Таксировка рецепта.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9.Регистрация рецепта.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10.Оформление сигнатуры при необходимости.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11.Выдача квитанции.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12.Оплата рецепта.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3429000"/>
            <a:ext cx="5286412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3.Организация рабочего места фармацевта по приему рецептов в непроизводственных аптеках.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Рабочее место по приему и отпуску лекарственных средств должно быть оснащено необходимой справочной литературой, в частности – последним изданием Государственной Фармакопеи. Имеются также здесь и справочники лекарственных средств, в том числе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Видаля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Машковского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Так же должен быть «журнал учета неправильно выписанных рецептов», штамп «рецепт недействителен», печать «рецепт отпущен», журнал «отсроченных рецептов.</a:t>
            </a:r>
          </a:p>
          <a:p>
            <a:endParaRPr lang="ru-RU" dirty="0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4785910"/>
            <a:ext cx="3132043" cy="2072090"/>
          </a:xfrm>
          <a:prstGeom prst="rect">
            <a:avLst/>
          </a:prstGeom>
        </p:spPr>
      </p:pic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4786322"/>
            <a:ext cx="1900233" cy="171448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4.Организация рабочего места фармацевта по приему рецептов в производственных аптеках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Рабочее место по приему и отпуску лекарств должно быть оснащено необходимой справочной литературой, в частности – последним изданием Государственной Фармакопеи, таблицами высших разовых и суточных доз, литературой по совместимости и взаимодействию лекарственных средств, приказами Министерства здравоохранения, регламентирующими прием и отпуск рецептов и лекарств по ним.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Имеются также здесь и справочники лекарственных средств, в том числе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Видаля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Машковского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 Государственный реестр ЛС, таблицы цен, тарифы на изготовление лекарств, учетные документы, в частности рецептурный журнал или квитанционный журнал и журнал учета неправильно выписанных рецептов.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5.Действия фармацевта с рецептами при отпуске лекарственного препарата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случае если рецептурный бланк не советует требованиям необходимо: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Зарегистрировать в журнале учета неправильно выписанных рецептов; 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Погасить отметкой «Рецепт не действителен»;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Возвратить рецепт посетителю аптечной организации;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Проинформировать руководителя соответствующей медицинской организации о нарушение правил оформления рецептурного бланка.</a:t>
            </a:r>
          </a:p>
          <a:p>
            <a:endParaRPr lang="ru-RU" dirty="0"/>
          </a:p>
        </p:txBody>
      </p:sp>
      <p:pic>
        <p:nvPicPr>
          <p:cNvPr id="4" name="Рисунок 3" descr="3.png"/>
          <p:cNvPicPr>
            <a:picLocks noChangeAspect="1"/>
          </p:cNvPicPr>
          <p:nvPr/>
        </p:nvPicPr>
        <p:blipFill>
          <a:blip r:embed="rId2"/>
          <a:srcRect l="21746" t="38660" r="22680" b="39594"/>
          <a:stretch>
            <a:fillRect/>
          </a:stretch>
        </p:blipFill>
        <p:spPr>
          <a:xfrm>
            <a:off x="4857752" y="5000636"/>
            <a:ext cx="3468712" cy="135732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55466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Рецепт на лекарственный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препарат для пациента с хроническим заболеванием возвращается обратно на руки.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 этом необходимо учитывать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отметки о предыдущем отпуске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лекарственного препарата.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рецепт надо хранить 3 месяца,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 забирают его только в случае,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лекарственные препараты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были отпущены в максимальном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количестве, указанном в рецепте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или если его срок действия закончился. В любом другом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случае возвращаем пациенту.</a:t>
            </a:r>
          </a:p>
          <a:p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 l="34586" t="24528" r="37189" b="6935"/>
          <a:stretch>
            <a:fillRect/>
          </a:stretch>
        </p:blipFill>
        <p:spPr bwMode="auto">
          <a:xfrm>
            <a:off x="5643570" y="1357298"/>
            <a:ext cx="335758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ходе курсовой работы были изучены такие задачи, как: этапы экспертизы рецептурных бланков, порядок приема рецептов, особенности оформления различных рецептурных бланков, организация отпуска лекарственных средств из аптечной организации по рецептам врача.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приеме рецептов работник аптеки должен соблюдать правила и порядок приема рецептов, следить за тем, чтобы рецепты отвечали установленным Минздравом России формам. Так же при приеме рецептов работник должен уметь грамотно проводить фармацевтическую экспертизу поступившего к нему рецепта.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0"/>
            <a:ext cx="7643866" cy="641193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0"/>
            <a:ext cx="8229600" cy="6572271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Цель –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изучение организации отпуска лекарственных средств по рецепту врача, приему от населения и проведение фармацевтической экспертизы рецепта.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Рассмотреть этапы экспертизы рецепта </a:t>
            </a:r>
          </a:p>
          <a:p>
            <a:pPr marL="514350" lvl="0" indent="-514350" algn="just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Рассмотреть порядок приема рецептов</a:t>
            </a:r>
          </a:p>
          <a:p>
            <a:pPr marL="514350" lvl="0" indent="-514350" algn="just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Выявить особенности оформления  различных рецептурных бланков</a:t>
            </a:r>
          </a:p>
          <a:p>
            <a:pPr marL="514350" lvl="0" indent="-514350" algn="just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Рассмотреть, организацию отпуска лекарственных средств из аптечной организации по рецептам врача. 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Объект исследования –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рецептурные бланки для выписывания 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рецептов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Предмет исследования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– оформление рецептурных бланков и лекарственные препараты выписанные на них.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Методы исследования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: изучение методических, научных пособий.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Актуальность темы курсовой работы обусловлена важностью правильного порядка отпуска рецептурных лекарственных препаратов так как они усовершенствуются и тем, что в настоящее время на фармацевтическом рынке Российской Федерации появляется большое количество лекарственных препаратов, отпускаемых по рецептурным бланкам</a:t>
            </a:r>
          </a:p>
          <a:p>
            <a:endParaRPr lang="ru-RU" sz="2000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2714620"/>
            <a:ext cx="5429256" cy="36433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1.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приказы по отпуску рецептурных лекарственных препаратов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Приказ Министерства здравоохранения Российской Федерации от 11.07.2017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 403н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Приказ Минздрава РФ от 14.01.2019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N 4Н.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Приказ Минздрава России от 01.08.2012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N 54н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(ред. от 08.10.2020)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Формы рецептурных бланков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9190" y="1500174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107-1/у</a:t>
            </a: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Срок действия- 60 дней, пациенту с хроническим заболеванием 1 год. ( При отметке по специальному назначению)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Срок хранения - По коду АТХ N05A, N05В, N05С, N06А, хранятся 3 месяца. Остальные - не хранятся. </a:t>
            </a:r>
          </a:p>
          <a:p>
            <a:endParaRPr lang="ru-RU" dirty="0"/>
          </a:p>
        </p:txBody>
      </p:sp>
      <p:pic>
        <p:nvPicPr>
          <p:cNvPr id="11" name="Рисунок 10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928670"/>
            <a:ext cx="3357586" cy="321471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 l="34504" t="40654" r="43912" b="44808"/>
          <a:stretch>
            <a:fillRect/>
          </a:stretch>
        </p:blipFill>
        <p:spPr bwMode="auto">
          <a:xfrm>
            <a:off x="428596" y="2000240"/>
            <a:ext cx="3857652" cy="1785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Дополнительные и обязательные реквизиты рецептурного бланка 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107-1/у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Обязательные реквизиты: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Штамп МО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Дата выписки рецепта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Отметка категории пациента (детский, взрослый)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Ф.И.О.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Дата рождения пациента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Ф.И.О. врача (фельдшера или акушерки)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Подпись врача (фельдшера или акушерки)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 Личная печать врача (фельдшера или акушерки)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9. Срок действия рецепта</a:t>
            </a:r>
          </a:p>
          <a:p>
            <a:endParaRPr lang="ru-RU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3214686"/>
            <a:ext cx="2214546" cy="1857388"/>
          </a:xfrm>
          <a:prstGeom prst="rect">
            <a:avLst/>
          </a:prstGeom>
          <a:noFill/>
        </p:spPr>
      </p:pic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214422"/>
            <a:ext cx="3500462" cy="12858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554663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148-1/у-88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buNone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Правила выписывания 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регламентируется приказом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МЗ РФ № 4н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Срок действия- 15 дней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Срок хранения- 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трансдермальные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терапевтические сиситемы-5 лет, все остальные- 3 года</a:t>
            </a:r>
          </a:p>
          <a:p>
            <a:endParaRPr lang="ru-RU" dirty="0"/>
          </a:p>
        </p:txBody>
      </p:sp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285728"/>
            <a:ext cx="4232396" cy="492919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560406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Дополнительные реквизиты рецептурного бланка № 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148-1/у-88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Серия и № рецепта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Адрес или номер медицинской карты пациента, получающего медицинскую  помощь в амбулаторных условиях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Печать МО «Для рецептов»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201" t="59238" r="16595" b="14667"/>
          <a:stretch>
            <a:fillRect/>
          </a:stretch>
        </p:blipFill>
        <p:spPr bwMode="auto">
          <a:xfrm>
            <a:off x="6215074" y="3500438"/>
            <a:ext cx="2571768" cy="227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107-уНП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Приказ Минздрава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РФ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№54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01.08.2012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Срок действия- 15 дней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Срок хранения- 5 лет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s://cf.ppt-online.org/files/slide/h/HNTUCwW8kqftO2aRnei60pSIM1sYjhEPKXoudy/slide-14.jpg"/>
          <p:cNvPicPr>
            <a:picLocks noChangeAspect="1" noChangeArrowheads="1"/>
          </p:cNvPicPr>
          <p:nvPr/>
        </p:nvPicPr>
        <p:blipFill>
          <a:blip r:embed="rId2" cstate="print"/>
          <a:srcRect l="21774" r="12520"/>
          <a:stretch>
            <a:fillRect/>
          </a:stretch>
        </p:blipFill>
        <p:spPr bwMode="auto">
          <a:xfrm>
            <a:off x="4286248" y="214290"/>
            <a:ext cx="4610222" cy="5715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866</Words>
  <PresentationFormat>Экран (4:3)</PresentationFormat>
  <Paragraphs>119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В.Ф.Войно-Ясенецкого" Министерства здравоохранения Российской Федерации Фармацевтический колледж</vt:lpstr>
      <vt:lpstr>Слайд 2</vt:lpstr>
      <vt:lpstr>Слайд 3</vt:lpstr>
      <vt:lpstr>1. Основные приказы по отпуску рецептурных лекарственных препаратов</vt:lpstr>
      <vt:lpstr>2. Формы рецептурных бланков</vt:lpstr>
      <vt:lpstr>Слайд 6</vt:lpstr>
      <vt:lpstr>Слайд 7</vt:lpstr>
      <vt:lpstr>Дополнительные реквизиты рецептурного бланка №  148-1/у-88 </vt:lpstr>
      <vt:lpstr>Слайд 9</vt:lpstr>
      <vt:lpstr> Дополнительные реквизиты рецептурного бланка №107-уНП </vt:lpstr>
      <vt:lpstr>3.Порядок приема рецептов</vt:lpstr>
      <vt:lpstr>Слайд 12</vt:lpstr>
      <vt:lpstr>3.Организация рабочего места фармацевта по приему рецептов в непроизводственных аптеках.</vt:lpstr>
      <vt:lpstr>4.Организация рабочего места фармацевта по приему рецептов в производственных аптеках.</vt:lpstr>
      <vt:lpstr>5.Действия фармацевта с рецептами при отпуске лекарственного препарата</vt:lpstr>
      <vt:lpstr>Слайд 16</vt:lpstr>
      <vt:lpstr>ЗАКЛЮЧЕНИЕ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В.Ф.Войно-Ясенецкого" Министерства здравоохранения Российской Федерации Фармацевтический колледж</dc:title>
  <dc:creator>Oem</dc:creator>
  <cp:lastModifiedBy>Oem</cp:lastModifiedBy>
  <cp:revision>18</cp:revision>
  <dcterms:created xsi:type="dcterms:W3CDTF">2021-03-10T12:17:12Z</dcterms:created>
  <dcterms:modified xsi:type="dcterms:W3CDTF">2021-03-10T14:56:36Z</dcterms:modified>
</cp:coreProperties>
</file>