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6" r:id="rId17"/>
    <p:sldId id="287" r:id="rId18"/>
    <p:sldId id="288" r:id="rId19"/>
    <p:sldId id="289" r:id="rId20"/>
    <p:sldId id="290" r:id="rId21"/>
    <p:sldId id="293" r:id="rId22"/>
    <p:sldId id="291" r:id="rId23"/>
    <p:sldId id="292" r:id="rId24"/>
    <p:sldId id="273" r:id="rId25"/>
    <p:sldId id="272" r:id="rId26"/>
    <p:sldId id="270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9D48-7B66-46FF-AC7F-926D9F081B69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9A3B-DC05-47EC-A6B4-5D37D0367A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9D48-7B66-46FF-AC7F-926D9F081B69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9A3B-DC05-47EC-A6B4-5D37D0367A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9D48-7B66-46FF-AC7F-926D9F081B69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9A3B-DC05-47EC-A6B4-5D37D0367A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9D48-7B66-46FF-AC7F-926D9F081B69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9A3B-DC05-47EC-A6B4-5D37D0367A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9D48-7B66-46FF-AC7F-926D9F081B69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9A3B-DC05-47EC-A6B4-5D37D0367A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9D48-7B66-46FF-AC7F-926D9F081B69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9A3B-DC05-47EC-A6B4-5D37D0367A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9D48-7B66-46FF-AC7F-926D9F081B69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9A3B-DC05-47EC-A6B4-5D37D0367A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9D48-7B66-46FF-AC7F-926D9F081B69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9A3B-DC05-47EC-A6B4-5D37D0367A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9D48-7B66-46FF-AC7F-926D9F081B69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9A3B-DC05-47EC-A6B4-5D37D0367A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9D48-7B66-46FF-AC7F-926D9F081B69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9A3B-DC05-47EC-A6B4-5D37D0367A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9D48-7B66-46FF-AC7F-926D9F081B69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9A3B-DC05-47EC-A6B4-5D37D0367A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D9D48-7B66-46FF-AC7F-926D9F081B69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09A3B-DC05-47EC-A6B4-5D37D0367A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Кафедра нервных болезней с курсом медицинской реабилитации ПО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Нарушения памяти при поражении отдельных отделов головного мозга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лекция № 4 для студентов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курса, обучающихся по специальности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030401.65 – КЛИНИЧЕСКАЯ ПСИХОЛОГИЯ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к.м.н., доц.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Можейко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Е.Ю.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Красноярск, 2013г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Модально-неспецифические нарушения памяти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Диэнцефальный уровень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(уровень гипофиза). Страдает кратковременная память или память на текущие события.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Мнестический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дефект связан  с плохим их сохранением в связи с усиленным действием механизмов интерференции, что является причиной повышенной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тормозимости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следов кратковременной памяти.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Гомогенная интерференция, где в качестве «помех» используется деятельность запоминания, но уже другого материала (когда интерферирующим фактором выступает та же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мнестическая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деятельность).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Гетерогенная интерференция, где в качестве «помехи» используется другая —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немнестическая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— деятельность (например, счет в уме, чтение).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Повышенная реминисценция следов, т. е. лучшее воспроизведение материала при отсроченном (на несколько часов или даже дней) воспроизведении материала по сравнению с непосредственным воспроизведением.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Запоминание материала улучшается, если больной особенно заинтересован в результатах исследования или если материал организуется в семантически осмысленные структуры.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Модально-неспецифические нарушения памяти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Лимбическая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система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лимбическая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кора,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гиппокамп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миндалины и др.). 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Корсаковский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синдром - грубый распад памяти на текущие события, со сравнительно хорошо сохранными следами долговременной памяти, профессиональные знания.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Достаточно одностороннего поражения области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гиппокампа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Особая форма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корсаковского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синдрома составляют нарушения памяти в сочетании с нарушениями сознания.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Следы в большей степени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подверженны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влиянию различных «помех», чем при диэнцефальном поражении мозга.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Повышенная мотивация или обращение к семантическому структурированию материала не приводят у них к заметному улучшению запоминания.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Конфабуляции (тонкие симптомы нарушения сознания).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Модально-неспецифические нарушения памяти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Медиальные и базальные отделы лобных долей мозга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Нарушения в виде преимущественного нарушения кратковременной памяти и повышенной интерференции следов, расстройства семантической памяти, или памяти на логически связанные понятия, с нарушениями сознания по типу конфабуляции.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Нарушение избирательности воспроизведения следов (логического последовательного изложения сюжета только что прочитанного больному рассказа, басни), соскальзывание на побочные ассоциации. В заданиях на повторение серии слов «феномен привнесения новых слов».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Страдают процессы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опосредования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запоминаемого материала (например, с помощью его семантической организации).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Модально-специфические нарушения памяти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Нарушения зрительной, слухоречевой, музыкальной, тактильной, двигательной памяти.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Возникают при поражении разных анализаторных систем II и III функциональных блоков мозга.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поражении разных анализаторных систем соответствующие модальные нарушения памяти могут проявиться вместе с гностическими дефектами.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Нередко нарушения в работе анализаторной системы распространяются только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мнестические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процессы, в то время как гностические функции остаются сохранными.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Модально-специфические нарушения памяти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Нарушения слухоречевой памяти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которые лежат в основе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акустико-мнестической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афазии.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Дефект слухоречевой памяти выступает в изолированной форме.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Отсутствуют четкие расстройства фонематического слуха, что указывает на возможность поражения только одного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мнестического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уровня слухоречевой системы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Модально-специфические нарушения памяти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Нарушения зрительно-речевой памяти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обследуемые не могут назвать показываемые им предметы, хотя их функциональное назначение им понятно и они пытаются его описать (жестами, междометиями и т. п.).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Нарушены зрительные представления объектов, вследствие чего нарушен и рисунок.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Нет гностических зрительных расстройств.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Нарушения слухоречевой и зрительно-речевой памяти характерны лишь для поражений левого полушария мозга (у правшей).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Модально-специфические нарушения памяти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поражении правого полушария нарушения слуховой памяти распространяются на неречевой (музыкальный) слух — возникают явления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амузии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 которых объединяются и гностические,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мнестические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дефекты.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Нарушения зрительной памяти наблюдаются по отношению к конкретным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невербализуемым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объектам (например, лицам) — возникают явления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агнозии на лица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 которых также объединены и гностические,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мнестические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дефекты.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поражении теменно-затылочных отделов правого полушария, возможны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нарушения пространственной и цветовой памяти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протекающие на фоне сохранного пространственного и цветового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гнозиса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Исследование памяти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Жалобы на нарушение памяти на текущие события, на имена, на намерения, на потерю нити повествования и др.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Запоминание цифр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5—8—2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6—9—4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6—4—3—9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7—2—8—6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4—2—7—3—1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7—5—8—3—6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6—1 9—4—7 3 	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Исследование памяти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Повторение серии слов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Дом, ночь, игла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Непосредственное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Отсроченное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Стол, звон, лист, шкаф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Непосредственное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Отсроченное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Лук, мост, зонт, мир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Непосредственное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Отсроченное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Кот, стол, шар, ночь, пыль, звук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Непосредственное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Отсроченное </a:t>
            </a:r>
            <a:r>
              <a:rPr lang="ru-RU" sz="2400" dirty="0" smtClean="0"/>
              <a:t>	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Исследование памяти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Заучивание серии слов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Дом, лес, стол, кот, ночь, игла, пирог, звон, мост, крест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 предъявление и воспроизведение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II-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III-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IV-e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V-e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VI-e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VII-e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VIII-e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IX-e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X-e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Припоминание после двух минут </a:t>
            </a:r>
            <a:r>
              <a:rPr lang="ru-RU" sz="2400" dirty="0" smtClean="0"/>
              <a:t>	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 лекции: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1.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Актуальность темы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понятия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Цитоархитектоника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симптомы, синдромы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Методы диагностики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Исследование памяти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Запоминание двух групп элементов </a:t>
            </a:r>
          </a:p>
          <a:p>
            <a:pPr marL="457200" indent="-45720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Запоминание группы слов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 —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круг, стул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II —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день, глаз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первое воспроизведение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 второе воспроизведение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3) третье воспроизведение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?/I ?/II ?/I ?/II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 —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день, сосна, шкаф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II —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книга, шапка, круг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первое воспроизведение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 второе воспроизведение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3) третье воспроизведение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?/I ?/II ?/I ?/II 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Исследование памяти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352928" cy="492514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Запоминание двух групп элементов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Запоминание групп картинок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1 ) первое воспроизведение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 второе воспроизведение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3) третье воспроизведение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?/I ?/II ?/I ?/II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 —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телефон, очки, помидор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II — гриб, бутылка, ботинки 1 ) первое воспроизведение 2) второе воспроизведение 3)третье воспроизведение ?/I ?/II ?/I ?/II </a:t>
            </a:r>
            <a:r>
              <a:rPr lang="ru-RU" sz="2400" dirty="0" smtClean="0"/>
              <a:t>	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Исследование памяти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Запоминание двух смысловых рядов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(фразы, рассказы) 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 —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собака лает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II — дом горит?/I ?/II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первое воспроизведение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второе воспроизведение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третье воспроизведение Интерференция счетом ?/I ?/II 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 —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мальчик ударил собаку 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II —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девочка пьет чай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1 ) первое воспроизведение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второе воспроизведение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третье воспроизведение Интерференция счетом ?/I ?/II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I — в саду за высоким забором росли яблони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II — на опушке леса охотник убил волка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первое воспроизведение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второе воспроизведение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третье воспроизведение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4) четвертое воспроизведение Интерференция счетом ?/I ?/II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Исследование памяти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Запоминание двух рассказов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«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Курица и золотые яйца». У одного хозяина была курица. Она несла золотые яйца. Захотелось хозяину иметь много золота, и он убил эту курицу, думал, что у нее внутри много золота. А внутри у нее ничего не оказалось, была она как все курицы.  Воспроизведение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«Галка и голуби». Галка услыхала, что голубей хорошо кормят.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Побелилась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она в белый цвет и влетела в голубятню. Голуби ее приняли. Но она не удержалась и закричала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по-галочьи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тогда они ее выгнали. Хотела она вернуться к своим галкам, но те ее тоже не признали и выгнали.  Воспроизведение </a:t>
            </a:r>
            <a:r>
              <a:rPr lang="ru-RU" sz="2400" dirty="0" smtClean="0"/>
              <a:t>	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Память - это сложный психический процесс, состоящий из нескольких частных процессов, связанных друг с другом.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Память позволяет накапливать, сохранять и впоследствии использовать личный жизненный опыт, в ней хранятся знания и навыки.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Наиболее распространены расстройства памяти: амнезия,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гипомнезия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Мнестические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расстройства встречаются при большом числе неврологических заболеваний.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Знание особенностей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мнестических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расстройств при различных заболеваниях способствует улучшению точности диагностики неврологических заболеваний и выбору наиболее оптимальной стратегии и тактики лечения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Литература: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Основная:</a:t>
            </a:r>
          </a:p>
          <a:p>
            <a:pPr marL="514350" indent="-514350"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А.Р. Высшие корковые функции человека и их нарушения при локальных поражениях мозга / А.Р.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. // СПб.: Питер 2007</a:t>
            </a:r>
          </a:p>
          <a:p>
            <a:pPr marL="514350" indent="-514350"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Марютина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Т.М. Психофизиология / Т.М.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Марютина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, И.М. Кондаков  //М.: МГППУ 2004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Психофизиология. Учебник для вузов / Под ред. Ю.И. Александрова // СПб.: Питер 2001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Цветкова Л.С. Нейропсихология и афазия: новый подход. // М.: Московский психолого-социальный институт, Воронеж: Издательство НПО «МОДЭК» 2001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Цветкова Л.С.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Афазиология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– современные проблемы и пути их решения // М.: Издательство «Институт практической психологии», Воронеж: НПО «МОДЭК» 2002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Хомская Е. Д. Х = Нейропсихология: 4-е издание.  // СПб.: Питер 2005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Дополнительная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Вартанян И.А. Физиология сенсорных систем / И.А. Вартанян. //  СПб.: Лань 1999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Корсакова Н. К.,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Московичюте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Л. И. Клиническая нейропсихология. // М.: МГУ 1988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Бурлакова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М.К. Речь и афазия.  // М.: Медицина 1997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А. Р.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и современная психология / Под ред. Е. Д. Хомской, Л. С. Цветковой, Б. В. Зейгарник.  // М.: МГУ 1982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Электронные ресурсы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ИБС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КрасГМУ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БМ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МедАрт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БД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Ebsco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БД Медицина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Память — это сила, «которая лежит в основе всего психического развития. Не будь в самом деле этой силы, каждое действительное ощущение, не оставляя по себе следа, должно было бы ощущаться и в миллионный раз своего повторения точно так же, как и первый,— уяснение конкретных ощущений с его последствиями и вообще психическое развитие было бы невозможностью». 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Без памяти, наши ощущения и восприятия, «исчезая бесследно по мере возникновения, оставляли бы человека вечно в положении новорожденного». </a:t>
            </a:r>
          </a:p>
          <a:p>
            <a:pPr algn="r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И. М. Сеченов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понятия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Гипомнезия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или ослабление памяти. Связана с возрастными изменениями или врожденная, или появиться как следствие какого-либо мозгового заболевания 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Характеризуется ослаблением всех видов памяти.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понятия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Парамнезии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(ложные узнавания) — особые состояния, когда человек испытывает ощущение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знакомости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при встрече с незнакомыми объектами.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Обманы памяти, связанные с изменениями состояния сознания, хорошо известны в психиатрии и описаны как состояния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дежа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déjà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vu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понятия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Гипермнезия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обострение памяти, резкое увеличение объема и прочности запоминания материала по сравнению со средними нормальными показателями.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Врожденная или при локальных поражениях мозга, например при гипофизарных очагах, воздействующих на срединные структуры мозга.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понятия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Амнезия (значительное снижение или отсутствие памяти).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Среди разного рода амнезий самостоятельную группу составляют амнезии (или нарушения памяти), возникающие при локальных поражениях мозга.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Модально-неспецифические нарушения памяти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Группа патологических явлений, неоднородных по своему характеру, для которых общим является плохое запечатление информации любой модальности. Модально-неспецифические нарушения памяти возникают при поражении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разных уровней срединных неспецифических структур мозга.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Модально-неспецифические нарушения памяти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Уровень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продолговатого мозга (ствола)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нарушения памяти протекают в синдроме нарушений сознания, внимания, цикла «сон—бодрствование».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Характерны для травматических поражений мозга и описаны в клинической литературе как ретроградная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антероградная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амнезия, сопровождающая травму.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1495</Words>
  <Application>Microsoft Office PowerPoint</Application>
  <PresentationFormat>Экран (4:3)</PresentationFormat>
  <Paragraphs>179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 Кафедра нервных болезней с курсом медицинской реабилитации ПО    Тема: Нарушения памяти при поражении отдельных отделов головного мозга   лекция № 4 для студентов III курса, обучающихся по специальности  030401.65 – КЛИНИЧЕСКАЯ ПСИХОЛОГИЯ    к.м.н., доц. Можейко Е.Ю.   Красноярск, 2013г. </vt:lpstr>
      <vt:lpstr>План лекции: </vt:lpstr>
      <vt:lpstr>Актуальность</vt:lpstr>
      <vt:lpstr>Основные понятия</vt:lpstr>
      <vt:lpstr>Основные понятия</vt:lpstr>
      <vt:lpstr>Основные понятия</vt:lpstr>
      <vt:lpstr>Основные понятия</vt:lpstr>
      <vt:lpstr>Модально-неспецифические нарушения памяти </vt:lpstr>
      <vt:lpstr>Модально-неспецифические нарушения памяти </vt:lpstr>
      <vt:lpstr>Модально-неспецифические нарушения памяти </vt:lpstr>
      <vt:lpstr>Модально-неспецифические нарушения памяти </vt:lpstr>
      <vt:lpstr>Модально-неспецифические нарушения памяти </vt:lpstr>
      <vt:lpstr>Модально-специфические нарушения памяти </vt:lpstr>
      <vt:lpstr>Модально-специфические нарушения памяти </vt:lpstr>
      <vt:lpstr>Модально-специфические нарушения памяти </vt:lpstr>
      <vt:lpstr>Модально-специфические нарушения памяти </vt:lpstr>
      <vt:lpstr>Исследование памяти</vt:lpstr>
      <vt:lpstr>Исследование памяти</vt:lpstr>
      <vt:lpstr>Исследование памяти</vt:lpstr>
      <vt:lpstr>Исследование памяти</vt:lpstr>
      <vt:lpstr>Исследование памяти</vt:lpstr>
      <vt:lpstr>Исследование памяти</vt:lpstr>
      <vt:lpstr>Исследование памяти</vt:lpstr>
      <vt:lpstr>Выводы:</vt:lpstr>
      <vt:lpstr>Литература: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Вступительная лекция. История развтития учения о локализации функций в коре головного мозга . Кора головного мозга. Высшие мозговые функции и их расстройства: афазия, апраксия, агнозия, амнезия. Синдромы поражения отдельных долей и полушарий головного мозга.</dc:title>
  <dc:creator>Евгения</dc:creator>
  <cp:lastModifiedBy>Book</cp:lastModifiedBy>
  <cp:revision>49</cp:revision>
  <dcterms:created xsi:type="dcterms:W3CDTF">2013-11-06T02:39:28Z</dcterms:created>
  <dcterms:modified xsi:type="dcterms:W3CDTF">2013-11-30T14:26:37Z</dcterms:modified>
</cp:coreProperties>
</file>