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7" r:id="rId2"/>
    <p:sldId id="258" r:id="rId3"/>
    <p:sldId id="259" r:id="rId4"/>
    <p:sldId id="288" r:id="rId5"/>
    <p:sldId id="260" r:id="rId6"/>
    <p:sldId id="261" r:id="rId7"/>
    <p:sldId id="262" r:id="rId8"/>
    <p:sldId id="293" r:id="rId9"/>
    <p:sldId id="289" r:id="rId10"/>
    <p:sldId id="263" r:id="rId11"/>
    <p:sldId id="290" r:id="rId12"/>
    <p:sldId id="291" r:id="rId13"/>
    <p:sldId id="292" r:id="rId14"/>
    <p:sldId id="264" r:id="rId15"/>
    <p:sldId id="265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37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90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08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4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62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23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77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08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41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0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2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1480" y="620688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«КРАСНОЯРСКИЙ ГОСУДАРСТВЕННЫЙ МЕДИЦИНСКИЙ УНИВЕРСИТЕТ ИМЕНИ ПРОФЕССОРА  В.Ф.ВОЙНО-ЯСЕНЕЦКОГО» МИНИСТЕРСТВА ЗДРАВООХРАНЕНИЯ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064896" cy="39604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Лекция№1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здоровье и здравоохранение как научная дисциплина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по специальности</a:t>
            </a: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34.02.01-Сестринское дело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Корман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Я.В.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8229600" cy="437025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Основы политики отечественного здравоохранения. Законодательная база отрасли.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404664"/>
            <a:ext cx="7706817" cy="5636699"/>
          </a:xfrm>
        </p:spPr>
        <p:txBody>
          <a:bodyPr/>
          <a:lstStyle/>
          <a:p>
            <a:pPr algn="just"/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 общественной или государственной организации куда наряду с ведомствами занимающихся лечебно- профилактической работой, подготовкой кадров включает научно- исследовательскую деятельность.</a:t>
            </a:r>
          </a:p>
          <a:p>
            <a:pPr algn="just"/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отечественного здравоохранения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системы общенациональных (общегосударственных) социально- экономических и медицинских мероприятий по охране, укреплению и восстановлению общественного здоровья.</a:t>
            </a:r>
          </a:p>
          <a:p>
            <a:endParaRPr lang="ru-RU" dirty="0"/>
          </a:p>
        </p:txBody>
      </p:sp>
      <p:pic>
        <p:nvPicPr>
          <p:cNvPr id="2050" name="Picture 2" descr="https://st.depositphotos.com/1017986/5134/i/950/depositphotos_51349303-stock-photo-team-or-group-of-doct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50" y="3933056"/>
            <a:ext cx="7380312" cy="257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205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отечественного здравоохранения: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усилился остаточный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финансирования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замедлилось развитие служебного здравоохранения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снизился уровень здоровья населения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смертность превышает рождаемость в два раза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инфекционными заболеваниями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продолжительность жизни мужчин 59 лет, женщин 72-74 года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материнская смертность.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314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275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Законодательная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 отрасли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620688"/>
            <a:ext cx="7850833" cy="62373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статья 41</a:t>
            </a:r>
          </a:p>
          <a:p>
            <a:pPr algn="just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законодательства РФ об охране здоровья граждан». Принят Советом РФ 22июля 1993 года, редактирован Государственной Думой в феврале 2000 года. Документ имеет 12 разделов.</a:t>
            </a:r>
          </a:p>
          <a:p>
            <a:pPr algn="just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5 ноября 1997 года №1387: «О мерах по стабилизации и развитии здравоохранения и медицинской науки в РФ».(Концепция развития здравоохранения и медицинской науки).</a:t>
            </a:r>
          </a:p>
          <a:p>
            <a:pPr algn="just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разбит на два этапа:</a:t>
            </a:r>
          </a:p>
          <a:p>
            <a:pPr algn="just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1997-2000гг.</a:t>
            </a:r>
          </a:p>
          <a:p>
            <a:pPr algn="just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2001-2005гг.</a:t>
            </a:r>
          </a:p>
          <a:p>
            <a:pPr algn="just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документа состоит в реорганизации всей амбулаторно- поликлинической помощи (приказ МЗРФ № 237 от 1992г. «О поэтапном переходе к оказанию медицинской помощи населению по принципу врача общей практики или семейного врача ».) и реорганизации всей стационарной помощи, перевод ее на четырех уровневую систему.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058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85791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Первая задача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обеспечение государственных гарантий оказания гражданам бесплатной медицинской помощи в полном объеме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Вторая задача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модернизация системы обязательного медицинского страхования и развитие системы добровольного медицинского страхования.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Третья задача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повышение эффективности системы организации медицинской помощи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Четвертая задача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улучшение лекарственного обеспечения граждан.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Пятая задача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информатизация системы здравоохранения.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Шестая задача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развитие медицинской науки и инноваций в сфере здравоохранения, повышение квалификации медицинских работников и создание системы повышения мотивации к качественному труду.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Седьмая задача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совершенствование системы охраны здоровья населения.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Восьмая задача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реализация приоритетного национального проекта «Здоровье».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458913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Проблемы здравоохранения в важнейших общественно-политических, государственных документах (Конституция РФ, Законодательные акты, решения, постановления).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/>
          </a:bodyPr>
          <a:lstStyle/>
          <a:p>
            <a:pPr marL="0" indent="342900" algn="ctr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ЗАКОНОДАТЕЛЬСТВА ОБ ОХРАНЕ ЗДОРОВЬЯ ГРАЖДАН:</a:t>
            </a:r>
          </a:p>
          <a:p>
            <a:pPr marL="0" indent="342900"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21.11.2011 N323 – ФЗ (ред.от29.12.2017) «Об основах охраны здоровья граждан в Российской Федерации»</a:t>
            </a:r>
          </a:p>
          <a:p>
            <a:pPr algn="just"/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Статья4.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Основные принципы охраны здоровья</a:t>
            </a:r>
          </a:p>
          <a:p>
            <a:pPr algn="just"/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Статья8.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Социальная защищенность граждан в случае утраты здоровья</a:t>
            </a:r>
          </a:p>
          <a:p>
            <a:pPr algn="just"/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Статья14.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Полномочия федеральных органов государственной власти в сфере охраны здоровья</a:t>
            </a:r>
          </a:p>
          <a:p>
            <a:pPr algn="just"/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Статья18.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охрану здоровья</a:t>
            </a:r>
          </a:p>
          <a:p>
            <a:pPr algn="just"/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Статья19.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медицинскую помощь</a:t>
            </a:r>
          </a:p>
          <a:p>
            <a:pPr algn="just"/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Статья27.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Обязанности граждан в сфере охраны здоровья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>
            <a:normAutofit/>
          </a:bodyPr>
          <a:lstStyle/>
          <a:p>
            <a:pPr algn="just"/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Статья29.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Организация охраны здоровья.</a:t>
            </a:r>
          </a:p>
          <a:p>
            <a:pPr algn="just"/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69.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осуществление медицинской деятельности и фармацевтической деятельности.</a:t>
            </a:r>
          </a:p>
          <a:p>
            <a:pPr algn="just"/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Статья72.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 медицинских работников и фармацевтических работников и меры их стимулирования.</a:t>
            </a:r>
          </a:p>
          <a:p>
            <a:pPr algn="just"/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Статья73.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Обязанности медицинских работников и фармацевтических работников.</a:t>
            </a:r>
          </a:p>
          <a:p>
            <a:pPr algn="just"/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82.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Источники финансового обеспечения в сфере охраны здоровья.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85.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в сфере охраны здоровья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Статья87.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Контроль качества и безопасности медицинской деятельности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98.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Ответственность в сфере охраны здоровья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Федеральный закон от 17.09.1998 N157 – ФЗ (ред. От 31.12.2014,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сизм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От 19.12.2016) «Об иммунопрофилактике инфекционных болезней»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" y="163396"/>
            <a:ext cx="8229600" cy="8367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358246" cy="542928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Общественное здоровье и здравоохранение как научная дисциплина о закономерностях общественного здоровья, воздействия социальных условий и факторов внешней среды, образа жизни на здоровье, способах его охраны и улучшения.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социальной политики в стране.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Основы политики и отечественного здравоохранения. Законодательная база отрасли.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здравоохранения в важнейших общественно-политических, государственных документах (Конституция РФ, Законодательные акты, решения, постановления и др.)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Здравоохранение как система мероприятий по сохранению, укреплению и восстановлению здоровья населения. Основные направления реформы здравоохранения.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/>
          </a:bodyPr>
          <a:lstStyle/>
          <a:p>
            <a:pPr marL="0" indent="342900" algn="just">
              <a:buNone/>
            </a:pP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Аккредитация специалиста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процедура определения соответствия лица, получившего медицинское, фармацевтическое или иное образование, требованиям к осуществлению медицинской деятельности по определенной медицинской специальности либо фармацевтической деятельности. Аккредитация специалиста проводится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комиссией по окончании освоения им профессиональных образовательных программ медицинского образования или фармацевтического образования не реже одного раза в пять лет.</a:t>
            </a:r>
          </a:p>
          <a:p>
            <a:pPr marL="0" indent="342900" algn="just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43742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Здравоохранение как система мероприятий по сохранению, укреплению и восстановлению здоровья населения. Основные направления реформы здравоохранения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1 января 2016 года вступают в силу изменения в Федеральный закон от 21 ноября 2011 г. № 323-ФЗ «Об основах охраны здоровья граждан в Российской Федерации»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1 января 2016 года вступает в силу Федеральный закон от 29 декабря 2015 г. № 389-ФЗ «О внесении изменений в отдельные законодательные акты Российской Федерации», которым внесены изменения в Федеральный закон от 21 ноября 2011 г. № 323-ФЗ «Об основах охраны здоровья граждан в Российской Федерации».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Статьей 2 Федерального закона № 389-ФЗ внесены изменения в статью 100 Федерального закона № 323-ФЗ, в соответствии с которыми сертификаты специалиста будут выдаваться медицинским и фармацевтическим работникам до 1 января 2021 г., а соответственно право на осуществление медицинской или фармацевтической деятельности на территории Российской Федерации на основании сертификата специалиста пролонгировано до 1 января 2026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Вместе с тем, статья 100 Федерального закона № 323-ФЗ дополнена новой частью 1.1, регламентирующей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этапность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перехода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процедуре аккредитации специалистов с 1 января 2016 г. по 31 декабря 2025 г. Сроки и этапы указанного перехода, а также категории лиц, имеющих медицинское, фармацевтическое или иное образование и подлежащих аккредитации специалистов, определены Минздравом России в проекте приказа «Об утверждении этапов перехода к процедуре аккредитации специалистов».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Контрольные вопросы для закрепления.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643578"/>
          </a:xfrm>
        </p:spPr>
        <p:txBody>
          <a:bodyPr>
            <a:norm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чем важность изучения правового регулирования медицинской деятельности для медицинских работников?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Раскройте понятие «система российского законодательства о здравоохранении».?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положения Конституции РФ касаются охраны здоровья граждан?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проблемы регулируют Основы законодательства РФ об охране здоровья граждан?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Перечислите действующие федеральные законы, регулирующие медицинскую деятельность в России.?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Дайте определение понятия «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социальная помощь». Каковы права граждан по ее получению?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7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Какими основными правами пользуется пациент при обращении за медицинской помощью?</a:t>
            </a:r>
          </a:p>
          <a:p>
            <a:pPr marL="514350" indent="-514350" algn="just">
              <a:buFont typeface="+mj-lt"/>
              <a:buAutoNum type="arabicPeriod" startAt="7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Каковы основные правовые требования к медицинской деятельности по планированию семьи и регулированию репродуктивной функции человека?</a:t>
            </a:r>
          </a:p>
          <a:p>
            <a:pPr marL="514350" indent="-514350" algn="just">
              <a:buFont typeface="+mj-lt"/>
              <a:buAutoNum type="arabicPeriod" startAt="7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Охарактеризуйте общие правила, регулирующие медицинскую деятельность по пересадке органов и тканей человека.?</a:t>
            </a:r>
          </a:p>
          <a:p>
            <a:pPr marL="514350" indent="-514350" algn="just">
              <a:buFont typeface="+mj-lt"/>
              <a:buAutoNum type="arabicPeriod" startAt="7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Охарактеризуйте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правовые основы осуществления государственной политики в области предупреждения распространения туберкулеза и ВИЧ-инфекции в РФ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Font typeface="+mj-lt"/>
              <a:buAutoNum type="arabicPeriod" startAt="11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Перечислите виды экспертиз с участием медицинских работников. Какие нормативные правовые документы их регулируют?</a:t>
            </a:r>
          </a:p>
          <a:p>
            <a:pPr marL="514350" indent="-514350" algn="just">
              <a:buFont typeface="+mj-lt"/>
              <a:buAutoNum type="arabicPeriod" startAt="11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Каковы основные принципы правового регулирования обращения лекарственных средств, а так же оборота наркотических средств и психотропных веществ в медицинской практике?</a:t>
            </a:r>
          </a:p>
          <a:p>
            <a:pPr marL="514350" indent="-514350" algn="just">
              <a:buFont typeface="+mj-lt"/>
              <a:buAutoNum type="arabicPeriod" startAt="7"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11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каком законодательном акте наиболее полно отражены все аспекты охраны здоровья населения? Когда он был принят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Font typeface="+mj-lt"/>
              <a:buAutoNum type="arabicPeriod" startAt="14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подразумевается под охраной здоровья граждан?</a:t>
            </a:r>
          </a:p>
          <a:p>
            <a:pPr marL="514350" indent="-514350" algn="just">
              <a:buFont typeface="+mj-lt"/>
              <a:buAutoNum type="arabicPeriod" startAt="14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системы здравоохранения действуют в России?</a:t>
            </a:r>
          </a:p>
          <a:p>
            <a:pPr marL="514350" indent="-514350" algn="just">
              <a:buFont typeface="+mj-lt"/>
              <a:buAutoNum type="arabicPeriod" startAt="14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Охарактеризуйте государственную систему здравоохранения.?</a:t>
            </a:r>
          </a:p>
          <a:p>
            <a:pPr marL="514350" indent="-514350" algn="just">
              <a:buFont typeface="+mj-lt"/>
              <a:buAutoNum type="arabicPeriod" startAt="14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Перечислите основные принципы отечественного здравоохранения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Font typeface="+mj-lt"/>
              <a:buAutoNum type="arabicPeriod" startAt="14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номенклатура учреждений здравоохранения?</a:t>
            </a:r>
          </a:p>
          <a:p>
            <a:pPr marL="514350" indent="-514350" algn="just">
              <a:buFont typeface="+mj-lt"/>
              <a:buAutoNum type="arabicPeriod" startAt="14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можно классифицировать организации здравоохранения?</a:t>
            </a:r>
          </a:p>
          <a:p>
            <a:pPr marL="514350" indent="-514350" algn="just">
              <a:buFont typeface="+mj-lt"/>
              <a:buAutoNum type="arabicPeriod" startAt="14"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 startAt="11"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229600" cy="13573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12776"/>
            <a:ext cx="8229600" cy="480230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1.Общественное здоровье и здравоохранение как научная дисциплина о закономерностях общественного здоровья, воздействия социальных условий и факторов внешней среды, образа жизни на здоровье, способах его охраны и улучшения.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7776864" cy="3880773"/>
          </a:xfrm>
        </p:spPr>
        <p:txBody>
          <a:bodyPr>
            <a:normAutofit/>
          </a:bodyPr>
          <a:lstStyle/>
          <a:p>
            <a:pPr algn="just"/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здоровье и здравоохранение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научная дисциплина о закономерностях общественного здоровья, воздействия социальных условий и факторов внешней среды, образа жизни на здоровье, способах его охраны и улучшения. Соотношение социального и биологического в медицине. Основные теоретические концепции медицины и здравоохранения. </a:t>
            </a:r>
          </a:p>
        </p:txBody>
      </p:sp>
    </p:spTree>
    <p:extLst>
      <p:ext uri="{BB962C8B-B14F-4D97-AF65-F5344CB8AC3E}">
        <p14:creationId xmlns:p14="http://schemas.microsoft.com/office/powerpoint/2010/main" val="384651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5929354"/>
          </a:xfrm>
        </p:spPr>
        <p:txBody>
          <a:bodyPr>
            <a:noAutofit/>
          </a:bodyPr>
          <a:lstStyle/>
          <a:p>
            <a:pPr marL="0" indent="34290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дисциплины 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«Общественное здоровье и здравоохранение»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практической деятельности врача стоматолога, органов и учреждений здравоохранения, в планировании, управлении, организации и труда в здравоохранении.</a:t>
            </a:r>
          </a:p>
          <a:p>
            <a:pPr marL="0" indent="342900" algn="just"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методы исследования дисциплины: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Статистический;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Исторический;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Экспериментальный;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Социологический;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Экономико-математический;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Моделирования;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экспертных оценок;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Эпидемиологический.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27363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2.Проблемы социальной политики в стране.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85791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Основы политики отечественного здравоохранения. Законодательная база отрасли. Проблемы здравоохранения в важнейших общественно-политических ,государственных документах (Конституция РФ, Законодательные акты, решения, постановления). </a:t>
            </a:r>
          </a:p>
          <a:p>
            <a:endParaRPr lang="ru-RU" dirty="0"/>
          </a:p>
        </p:txBody>
      </p:sp>
      <p:pic>
        <p:nvPicPr>
          <p:cNvPr id="1026" name="Picture 2" descr="http://skupiknigi.ru/image/Large/multimedia/books_covers/10087642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431" y="2276872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60032" y="5888042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620688"/>
            <a:ext cx="7886700" cy="5556275"/>
          </a:xfrm>
        </p:spPr>
        <p:txBody>
          <a:bodyPr/>
          <a:lstStyle/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Здравоохранение как система мероприятий по сохранению, укреплению и восстановлению здоровья населения. 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реформы здравоохранения. Теоретические аспекты врачебной этики и медицинской деонтологии.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911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myshared.ru/65/1356082/slide_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1723" b="301"/>
          <a:stretch/>
        </p:blipFill>
        <p:spPr bwMode="auto">
          <a:xfrm>
            <a:off x="179512" y="260648"/>
            <a:ext cx="8844635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9067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1338</Words>
  <Application>Microsoft Office PowerPoint</Application>
  <PresentationFormat>Экран (4:3)</PresentationFormat>
  <Paragraphs>114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Тема Office</vt:lpstr>
      <vt:lpstr>ФЕДЕРАЛЬНОЕ ГОСУДАРСТВЕННОЕ БЮДЖЕТНОЕ ОБРАЗОВАТЕЛЬНОЕ УЧРЕЖДЕНИЕ ВЫСШЕГО ОБРАЗОВАНИЯ  «КРАСНОЯРСКИЙ ГОСУДАРСТВЕННЫЙ МЕДИЦИНСКИЙ УНИВЕРСИТЕТ ИМЕНИ ПРОФЕССОРА  В.Ф.ВОЙНО-ЯСЕНЕЦКОГО» МИНИСТЕРСТВА ЗДРАВООХРАНЕНИЯ РОССИЙСКОЙ ФЕДЕРАЦИИ  ФАРМАЦЕВТИЧЕСКИЙ КОЛЛЕДЖ</vt:lpstr>
      <vt:lpstr>План:</vt:lpstr>
      <vt:lpstr>1.Общественное здоровье и здравоохранение как научная дисциплина о закономерностях общественного здоровья, воздействия социальных условий и факторов внешней среды, образа жизни на здоровье, способах его охраны и улучшения.  </vt:lpstr>
      <vt:lpstr>Презентация PowerPoint</vt:lpstr>
      <vt:lpstr>Презентация PowerPoint</vt:lpstr>
      <vt:lpstr>2.Проблемы социальной политики в стране. </vt:lpstr>
      <vt:lpstr>Презентация PowerPoint</vt:lpstr>
      <vt:lpstr>Презентация PowerPoint</vt:lpstr>
      <vt:lpstr>Презентация PowerPoint</vt:lpstr>
      <vt:lpstr>3. Основы политики отечественного здравоохранения. Законодательная база отрасли. </vt:lpstr>
      <vt:lpstr>Презентация PowerPoint</vt:lpstr>
      <vt:lpstr>Проблемы отечественного здравоохранения: </vt:lpstr>
      <vt:lpstr>Законодательная база отрасли: </vt:lpstr>
      <vt:lpstr>Презентация PowerPoint</vt:lpstr>
      <vt:lpstr>Презентация PowerPoint</vt:lpstr>
      <vt:lpstr>4. Проблемы здравоохранения в важнейших общественно-политических, государственных документах (Конституция РФ, Законодательные акты, решения, постановления).  </vt:lpstr>
      <vt:lpstr>Презентация PowerPoint</vt:lpstr>
      <vt:lpstr>Презентация PowerPoint</vt:lpstr>
      <vt:lpstr>Презентация PowerPoint</vt:lpstr>
      <vt:lpstr>Презентация PowerPoint</vt:lpstr>
      <vt:lpstr>5. Здравоохранение как система мероприятий по сохранению, укреплению и восстановлению здоровья населения. Основные направления реформы здравоохранения. </vt:lpstr>
      <vt:lpstr>Презентация PowerPoint</vt:lpstr>
      <vt:lpstr>Презентация PowerPoint</vt:lpstr>
      <vt:lpstr>Презентация PowerPoint</vt:lpstr>
      <vt:lpstr>Контрольные вопросы для закрепления. 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 «КРАСНОЯРСКИЙ ГОСУДАРСТВЕННЫЙ МЕДИЦИНСКИЙ УНИВЕРСИТЕТ ИМЕНИ ПРОФЕССОРА  В.Ф.ВОЙНО-ЯСЕНЕЦКОГО» МИНИСТЕРСТВА ЗДРАВООХРАНЕНИЯ РОССИЙСКОЙ ФЕДЕРАЦИИ  ФАРМАЦЕВТИЧЕСКИЙ КОЛЛЕДЖ</dc:title>
  <dc:creator>Общага</dc:creator>
  <cp:lastModifiedBy>Пользователь Windows</cp:lastModifiedBy>
  <cp:revision>22</cp:revision>
  <dcterms:created xsi:type="dcterms:W3CDTF">2018-04-20T03:07:33Z</dcterms:created>
  <dcterms:modified xsi:type="dcterms:W3CDTF">2018-05-31T09:28:11Z</dcterms:modified>
</cp:coreProperties>
</file>