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68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97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1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3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7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6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4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2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5A48-6D9D-4FF8-BB24-919D38887A74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209B-1340-4CC1-858B-8B155C2F8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3517"/>
            <a:ext cx="9144000" cy="1109663"/>
          </a:xfrm>
        </p:spPr>
        <p:txBody>
          <a:bodyPr/>
          <a:lstStyle/>
          <a:p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Ясенецкого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 </a:t>
            </a:r>
            <a:b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60274"/>
            <a:ext cx="9144000" cy="3141661"/>
          </a:xfrm>
        </p:spPr>
        <p:txBody>
          <a:bodyPr>
            <a:normAutofit/>
          </a:bodyPr>
          <a:lstStyle/>
          <a:p>
            <a:pPr lvl="0"/>
            <a:r>
              <a:rPr lang="ru-R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 </a:t>
            </a:r>
            <a:endParaRPr lang="ru-RU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Тема: Значение и методы определения </a:t>
            </a:r>
            <a:r>
              <a:rPr lang="ru-RU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мужских </a:t>
            </a:r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половых гормонов в крови</a:t>
            </a:r>
          </a:p>
          <a:p>
            <a:pPr lvl="0"/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 специальности 31.02.03 Лабораторная диагностика</a:t>
            </a:r>
          </a:p>
          <a:p>
            <a:pPr lvl="0"/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03 Проведение лабораторных биохимических исследований</a:t>
            </a:r>
          </a:p>
          <a:p>
            <a:pPr lvl="0"/>
            <a:r>
              <a:rPr lang="ru-R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Теория и практика лабораторных биохимических исследований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743700" y="4686300"/>
            <a:ext cx="544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выполнил студент </a:t>
            </a:r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отделения «ЛД» группы 405 – 2 </a:t>
            </a: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Усов Максим Игоревич.</a:t>
            </a:r>
            <a:endParaRPr lang="ru-RU" alt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Проверил преподаватель: Перфильева Галина Владимировна.</a:t>
            </a:r>
            <a:endParaRPr lang="ru-RU" alt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1891" y="6390410"/>
            <a:ext cx="3408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Красноярск 2020</a:t>
            </a:r>
            <a:endParaRPr lang="ru-RU" alt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4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7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7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7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67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Население РФ уменьшается с каждым годом. Для территории Красноярского края это также актуально.  Согласно демографии за 2015-19 года с 2017 года идёт спад населения и с 2018 данное значение ушло в минус. При примерно равных значениях смертности с каждым годом падает рождаемость в крае. Это может быть связанно с различными факторами, но одним из составляющих является мужское бесплодие среди жителей Красноярского края.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47682"/>
              </p:ext>
            </p:extLst>
          </p:nvPr>
        </p:nvGraphicFramePr>
        <p:xfrm>
          <a:off x="2332932" y="4134298"/>
          <a:ext cx="7943677" cy="1920240"/>
        </p:xfrm>
        <a:graphic>
          <a:graphicData uri="http://schemas.openxmlformats.org/drawingml/2006/table">
            <a:tbl>
              <a:tblPr firstRow="1" firstCol="1" bandRow="1"/>
              <a:tblGrid>
                <a:gridCol w="1468908"/>
                <a:gridCol w="1315222"/>
                <a:gridCol w="992792"/>
                <a:gridCol w="966355"/>
                <a:gridCol w="987136"/>
                <a:gridCol w="1018310"/>
                <a:gridCol w="1194954"/>
              </a:tblGrid>
              <a:tr h="15176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Параметр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45"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Рождаемость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65"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Смертность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65"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Естественный прирост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Мужское бесплодие среди населения старше 18 лет (на 1000 человек)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33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задачи, объект и предмет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Исследование значения и методов определения мужских половых гормонов в крови.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1.Изучить общую характеристику мужских половых гормонов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2.Изучить клинико-диагностическое значение определения мужских половых гормонов в крови.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3.Изучить лабораторные методы определения мужских половых гормонов.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мужское бесплодие.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Андрогены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Андрогены – мужские половые гормоны, в основе которых лежит скелет молекулы углерода сложного строения.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андрогенам относятся такие гормоны как: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Тестостерон;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Дигидростерон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Андростерон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Андростендион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Андростендиол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345" y="2787141"/>
            <a:ext cx="4682836" cy="35075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92291" y="6311900"/>
            <a:ext cx="401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1- Строение андрогенов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9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172" y="0"/>
            <a:ext cx="10515600" cy="1325563"/>
          </a:xfrm>
        </p:spPr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андрогенов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987136"/>
            <a:ext cx="11700164" cy="5189827"/>
          </a:xfrm>
        </p:spPr>
        <p:txBody>
          <a:bodyPr numCol="2"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Анаболическое воздействие;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уровня сахара в крови;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активности центральной нервной системы, отвечающей за сексуальное влечение и эрекцию;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мужского полового члена и яичек оптимальных размеров;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и прирост мышечной массы;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силовых показателей;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Расщепление липидов;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Регуляция секреции кожного сала;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Оволосение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лобка по мужскому типу, подмышечных впадин, растительности на лице и других частях тела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«Ломка» голоса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Регуляция сперматогенеза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̶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Стимуляция синтеза белков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8867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10515600" cy="1325563"/>
          </a:xfrm>
        </p:spPr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тестостерона в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крови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26142"/>
              </p:ext>
            </p:extLst>
          </p:nvPr>
        </p:nvGraphicFramePr>
        <p:xfrm>
          <a:off x="768927" y="1325563"/>
          <a:ext cx="7315200" cy="3069792"/>
        </p:xfrm>
        <a:graphic>
          <a:graphicData uri="http://schemas.openxmlformats.org/drawingml/2006/table">
            <a:tbl>
              <a:tblPr firstRow="1" firstCol="1" bandRow="1"/>
              <a:tblGrid>
                <a:gridCol w="3673157"/>
                <a:gridCol w="3642043"/>
              </a:tblGrid>
              <a:tr h="38372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Норма тестостерона (нмоль/л)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0-17,10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1-6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0-1,51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6-11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0,39-2,01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11-15лет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0,48-22,05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15-18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3,61-37,67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18-50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5,76-30,43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лет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5,41-19,54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3264" y="4603173"/>
            <a:ext cx="4655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Таблица 1 – Норма тестостерона у мужчин по возрастам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90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27" y="74179"/>
            <a:ext cx="10515600" cy="1325563"/>
          </a:xfrm>
        </p:spPr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 крови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825624"/>
            <a:ext cx="11239500" cy="4897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стандартного гормонального исследования при подозрении на бесплодие входит определение уровня следующих гормонов: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тестостерон (при необходимости можно рассчитать и свободный);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ФСГ;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ЛГ;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Пролактин;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ТТГ;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ГсПГ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77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гормонов утром достигает максимальных значений, а к вечеру начинает снижаться, кроме того на результаты анализов могут влиять стрессы, недосып и переутомление. Поэтому при сдаче анализов на мужские половые гормоны важно соблюдать определенные правила. 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гормоны надо сдавать натощак, в промежуток между 7 и 11 часами утра, когда их уровень в крови самый высокий;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накануне избегать физических и эмоциональных переутомлений, это тоже может повлиять на уровень гормонов в крови;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курить;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употреблять алкогольные напитки;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сутки исключить бани, сауны, алкоголь, половые контакты (3 дня) и спорт;</a:t>
            </a:r>
          </a:p>
          <a:p>
            <a:pPr>
              <a:buFont typeface="Times New Roman" panose="02020603050405020304" pitchFamily="18" charset="0"/>
              <a:buChar char="̶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есть за 10-12 часов до исследования.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38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1.Мужские половые гормоны – андрогены. Основным местом синтеза являются яички и надпочечники. Их влияние на организм бесспорно. Они влияют на эмоциональный фон, развитие тела, способности к зачатию.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2.Исследование на определение мужских половых гормонов в крови может указать на неправильное развитие молодого организма, общее здоровье мужчины, патологии репродукционной системы.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3.Специфическим исследованием при бесплодии является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сперматограмма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Исследование мужских половых гормонов в крови также входит в обследование пациента при подозрении на бесплодие. Для этого проводят исследование ряда гормонов мужского организма.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899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622</Words>
  <Application>Microsoft Office PowerPoint</Application>
  <PresentationFormat>Широкоэкранный</PresentationFormat>
  <Paragraphs>114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 - Ясенецкого» Министерства Здравоохранения Российской Федерации  Фармацевтический колледж </vt:lpstr>
      <vt:lpstr>Актуальность </vt:lpstr>
      <vt:lpstr>Цель, задачи, объект и предмет работы</vt:lpstr>
      <vt:lpstr>Андрогены</vt:lpstr>
      <vt:lpstr>Функции андрогенов</vt:lpstr>
      <vt:lpstr>А тестостерона в анализе крови</vt:lpstr>
      <vt:lpstr>Метод исследования крови</vt:lpstr>
      <vt:lpstr>Презентация PowerPoint</vt:lpstr>
      <vt:lpstr>Выводы</vt:lpstr>
      <vt:lpstr>Презентация PowerPoint</vt:lpstr>
    </vt:vector>
  </TitlesOfParts>
  <Company>ГУ МВД России по Красноярскому краю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 - Ясенецкого» Министерства Здравоохранения Российской Федерации  Фармацевтический колледж </dc:title>
  <dc:creator>Макс</dc:creator>
  <cp:lastModifiedBy>Макс</cp:lastModifiedBy>
  <cp:revision>8</cp:revision>
  <dcterms:created xsi:type="dcterms:W3CDTF">2020-12-19T12:41:06Z</dcterms:created>
  <dcterms:modified xsi:type="dcterms:W3CDTF">2020-12-19T13:39:30Z</dcterms:modified>
</cp:coreProperties>
</file>