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STRUC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овая папка\zvoXlcyHR7U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6" y="144085"/>
            <a:ext cx="2900923" cy="34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NSTRUCTOR\AppData\Local\Packages\Microsoft.Windows.Photos_8wekyb3d8bbwe\TempState\ShareServiceTempFolder\лабороторный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38" y="144084"/>
            <a:ext cx="3266740" cy="34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INSTRUCTOR\AppData\Local\Packages\Microsoft.Windows.Photos_8wekyb3d8bbwe\TempState\ShareServiceTempFolder\морфо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9" y="144084"/>
            <a:ext cx="3007811" cy="34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-360669" y="486451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Главный корпус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5961" y="332656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Лабораторный корпус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582" y="38194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Морфологический Корпус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" name="Picture 2" descr="C:\Users\INSTRUCTOR\Desktop\2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3625036"/>
            <a:ext cx="3296461" cy="31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156178" y="5079024"/>
            <a:ext cx="2808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72348" y="5096512"/>
            <a:ext cx="1332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5 Февраля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9534" y="5364198"/>
            <a:ext cx="129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9</a:t>
            </a:r>
            <a:r>
              <a:rPr lang="en-US" sz="1200" dirty="0" smtClean="0">
                <a:solidFill>
                  <a:srgbClr val="FF0000"/>
                </a:solidFill>
              </a:rPr>
              <a:t>:20</a:t>
            </a:r>
            <a:r>
              <a:rPr lang="en-US" sz="1200" dirty="0" smtClean="0"/>
              <a:t>-</a:t>
            </a:r>
            <a:r>
              <a:rPr lang="ru-RU" sz="1200" dirty="0" smtClean="0"/>
              <a:t>Белый зал </a:t>
            </a:r>
          </a:p>
          <a:p>
            <a:r>
              <a:rPr lang="ru-RU" sz="1200" dirty="0" smtClean="0"/>
              <a:t>(Главный корпус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последний этаж)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99533" y="6013833"/>
            <a:ext cx="154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9</a:t>
            </a:r>
            <a:r>
              <a:rPr lang="en-US" sz="1200" dirty="0" smtClean="0">
                <a:solidFill>
                  <a:srgbClr val="FF0000"/>
                </a:solidFill>
              </a:rPr>
              <a:t>:30</a:t>
            </a:r>
            <a:r>
              <a:rPr lang="ru-RU" sz="1200" dirty="0" smtClean="0"/>
              <a:t>-Представление </a:t>
            </a:r>
          </a:p>
          <a:p>
            <a:r>
              <a:rPr lang="ru-RU" sz="1200" dirty="0" smtClean="0"/>
              <a:t>команд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851609" y="5577169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11</a:t>
            </a:r>
            <a:r>
              <a:rPr lang="en-US" sz="1200" dirty="0" smtClean="0">
                <a:solidFill>
                  <a:srgbClr val="FF0000"/>
                </a:solidFill>
              </a:rPr>
              <a:t>:00</a:t>
            </a:r>
            <a:r>
              <a:rPr lang="ru-RU" sz="1200" dirty="0" smtClean="0"/>
              <a:t>-КВИЗ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47856" y="5834955"/>
            <a:ext cx="9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13</a:t>
            </a:r>
            <a:r>
              <a:rPr lang="en-US" sz="1200" dirty="0" smtClean="0">
                <a:solidFill>
                  <a:srgbClr val="FF0000"/>
                </a:solidFill>
              </a:rPr>
              <a:t>:00</a:t>
            </a:r>
            <a:r>
              <a:rPr lang="en-US" sz="1200" dirty="0" smtClean="0"/>
              <a:t>-</a:t>
            </a:r>
            <a:r>
              <a:rPr lang="ru-RU" sz="1200" dirty="0" smtClean="0"/>
              <a:t>Обед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45676" y="6111954"/>
            <a:ext cx="1252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14</a:t>
            </a:r>
            <a:r>
              <a:rPr lang="en-US" sz="1200" dirty="0" smtClean="0">
                <a:solidFill>
                  <a:srgbClr val="FF0000"/>
                </a:solidFill>
              </a:rPr>
              <a:t>:00</a:t>
            </a:r>
            <a:r>
              <a:rPr lang="en-US" sz="1200" dirty="0" smtClean="0"/>
              <a:t>-</a:t>
            </a:r>
            <a:r>
              <a:rPr lang="ru-RU" sz="1200" dirty="0" smtClean="0"/>
              <a:t>Экскурсия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39631" y="3655706"/>
            <a:ext cx="1332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6 Февраля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7639" y="3922148"/>
            <a:ext cx="164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</a:rPr>
              <a:t>Симуляционный</a:t>
            </a:r>
            <a:r>
              <a:rPr lang="ru-RU" sz="1100" dirty="0" smtClean="0">
                <a:solidFill>
                  <a:srgbClr val="FF0000"/>
                </a:solidFill>
              </a:rPr>
              <a:t>  Центр</a:t>
            </a:r>
          </a:p>
          <a:p>
            <a:r>
              <a:rPr lang="ru-RU" sz="1100" dirty="0" smtClean="0"/>
              <a:t>Время </a:t>
            </a:r>
            <a:r>
              <a:rPr lang="ru-RU" sz="1100" dirty="0" smtClean="0"/>
              <a:t>прохождения </a:t>
            </a:r>
            <a:r>
              <a:rPr lang="ru-RU" sz="1100" dirty="0" smtClean="0"/>
              <a:t>станции </a:t>
            </a:r>
            <a:r>
              <a:rPr lang="ru-RU" sz="1100" dirty="0"/>
              <a:t> </a:t>
            </a:r>
            <a:r>
              <a:rPr lang="ru-RU" sz="1100" dirty="0" smtClean="0"/>
              <a:t>     согласно  жеребьевки 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8297" y="3929161"/>
            <a:ext cx="14654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16</a:t>
            </a:r>
            <a:r>
              <a:rPr lang="en-US" sz="1200" dirty="0" smtClean="0">
                <a:solidFill>
                  <a:srgbClr val="FF0000"/>
                </a:solidFill>
              </a:rPr>
              <a:t>:00</a:t>
            </a:r>
            <a:r>
              <a:rPr lang="ru-RU" sz="1100" dirty="0" smtClean="0"/>
              <a:t>-Награждение</a:t>
            </a:r>
            <a:r>
              <a:rPr lang="en-US" sz="1100" dirty="0" smtClean="0"/>
              <a:t>,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Белый зал </a:t>
            </a:r>
          </a:p>
          <a:p>
            <a:r>
              <a:rPr lang="ru-RU" sz="1100" dirty="0" smtClean="0"/>
              <a:t>(Главный Корпус)</a:t>
            </a:r>
            <a:endParaRPr lang="ru-RU" sz="1100" dirty="0"/>
          </a:p>
        </p:txBody>
      </p:sp>
      <p:pic>
        <p:nvPicPr>
          <p:cNvPr id="3" name="Picture 2" descr="C:\Users\INSTRUCTOR\Downloads\20240119_0905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59" y="3625037"/>
            <a:ext cx="3242532" cy="31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71021" y="3907227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Arial Narrow" pitchFamily="34" charset="0"/>
              </a:rPr>
              <a:t>Симуляционный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  Центр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9762" y="3808622"/>
            <a:ext cx="174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Главный Корпус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STRUC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овая папка\Новый точечный рисунок (3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66247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овая папка\Новый точечный рисунок (2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8375"/>
            <a:ext cx="6624735" cy="22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Новая папка\Новый точечный рисунок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939"/>
            <a:ext cx="6624735" cy="23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8133" y="138566"/>
            <a:ext cx="208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Главный корпус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0589" y="1484784"/>
            <a:ext cx="1418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Буфет и к</a:t>
            </a:r>
            <a:r>
              <a:rPr lang="ru-RU" sz="1200" dirty="0">
                <a:solidFill>
                  <a:srgbClr val="FF0000"/>
                </a:solidFill>
              </a:rPr>
              <a:t>а</a:t>
            </a:r>
            <a:r>
              <a:rPr lang="ru-RU" sz="1200" dirty="0" smtClean="0">
                <a:solidFill>
                  <a:srgbClr val="FF0000"/>
                </a:solidFill>
              </a:rPr>
              <a:t>фетерий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278173"/>
            <a:ext cx="784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Столовая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1669" y="952656"/>
            <a:ext cx="864096" cy="68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Белый зал последний этаж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0589" y="2996952"/>
            <a:ext cx="1310710" cy="25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Буфет  Кафетерий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805264"/>
            <a:ext cx="1486920" cy="252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Столовая (цоколь)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17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70</Words>
  <Application>Microsoft Office PowerPoint</Application>
  <PresentationFormat>Экран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INSTRUCTOR</dc:creator>
  <cp:lastModifiedBy>INSTRUCTOR</cp:lastModifiedBy>
  <cp:revision>16</cp:revision>
  <dcterms:created xsi:type="dcterms:W3CDTF">2024-01-15T07:12:11Z</dcterms:created>
  <dcterms:modified xsi:type="dcterms:W3CDTF">2024-01-26T06:46:16Z</dcterms:modified>
</cp:coreProperties>
</file>