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6" r:id="rId4"/>
    <p:sldId id="258" r:id="rId5"/>
    <p:sldId id="259" r:id="rId6"/>
    <p:sldId id="260" r:id="rId7"/>
    <p:sldId id="275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99D10-0216-43E3-98B2-35F0EECF8CE4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91505-568B-4E25-BD5D-E61BB3F3D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24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31CB-F42D-4F40-B5BC-4CF74AC8D309}" type="datetime1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07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5753F-7F02-4C10-B91C-8048AA28146F}" type="datetime1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66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047A-ED3D-444B-8A99-0266C0E5209C}" type="datetime1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756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F73E-6227-4880-A740-D8D3259206A0}" type="datetime1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39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EA199-992D-4E7E-A868-33C22CC5F7D5}" type="datetime1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665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CD5F-72D9-4611-9525-4A954C868609}" type="datetime1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556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EE37-7DCE-4F58-96BE-0E26AEADBFCA}" type="datetime1">
              <a:rPr lang="ru-RU" smtClean="0"/>
              <a:t>13.03.2024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814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48C8-0B0C-4687-AA76-367902240814}" type="datetime1">
              <a:rPr lang="ru-RU" smtClean="0"/>
              <a:t>13.03.2024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90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E3D8C-C26A-4157-AC89-65BA08C3AE69}" type="datetime1">
              <a:rPr lang="ru-RU" smtClean="0"/>
              <a:t>13.03.2024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57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5EBA-B5FE-4252-A701-9E1ADC65A364}" type="datetime1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802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3923A-649A-4F1F-AB5C-2DC03AD16537}" type="datetime1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106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DC9E0-7ECA-423C-95DC-6B36A013E228}" type="datetime1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D7E22-D9D5-425B-8631-0EF09C37AD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16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87018"/>
            <a:ext cx="9652000" cy="2387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Реклама лекарственных препаратов и пути её совершенствования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33.02.01 Фармация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76399" y="343990"/>
            <a:ext cx="88392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вне бюджетное образовательное учреждение высшего образования “Красноярский государственный медицинский университет имени профессора В.Ф.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8691" y="496205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ru-RU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Выполнила: </a:t>
            </a:r>
            <a:r>
              <a:rPr lang="ru-RU" spc="-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Сабитова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Софья Витальевна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Проверила: Казакова Елена Николаевна</a:t>
            </a:r>
            <a:endParaRPr lang="ru-RU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6059" y="6368268"/>
            <a:ext cx="1899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2024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26257" y="2491570"/>
            <a:ext cx="3992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КУРСОВАЯ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372943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рекламной продукции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131" y="133602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Удачная реклама может сильно увеличить число посетителей. А допущенные ошибки в маркетинговой кампании приведут к убыткам.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31" y="2146986"/>
            <a:ext cx="5481469" cy="2526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764" y="3967994"/>
            <a:ext cx="3370888" cy="2528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652" y="2414201"/>
            <a:ext cx="5153408" cy="3384071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39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636" y="346653"/>
            <a:ext cx="10515600" cy="1325563"/>
          </a:xfrm>
        </p:spPr>
        <p:txBody>
          <a:bodyPr/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Стикеры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0709" y="1929771"/>
            <a:ext cx="4457803" cy="2964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110" y="1505961"/>
            <a:ext cx="3068781" cy="4089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82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236" y="405603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Мобайлы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71401" y="3611852"/>
            <a:ext cx="3809036" cy="274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788" t="5362" r="7712" b="10404"/>
          <a:stretch/>
        </p:blipFill>
        <p:spPr>
          <a:xfrm>
            <a:off x="6205874" y="365125"/>
            <a:ext cx="3778636" cy="2842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04800" y="2439666"/>
            <a:ext cx="6077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Мобайлы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подвесные конструкции, обычно закрепляемые под потолком с помощью специальных креплений.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11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182" y="337416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Муляжи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437"/>
          <a:stretch/>
        </p:blipFill>
        <p:spPr>
          <a:xfrm>
            <a:off x="7386781" y="3671743"/>
            <a:ext cx="4186383" cy="2749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781" y="280484"/>
            <a:ext cx="3980873" cy="2995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20255" y="2121929"/>
            <a:ext cx="67194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Муляжи в аптеке — это рекламные конструкции из картона, которые изготавливаются в виде упаковки препарата с пропорциональным увеличением размеров по сравнению с самой упаковкой.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60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Шелфтокеры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5745" y="3654424"/>
            <a:ext cx="4408055" cy="260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696" y="365125"/>
            <a:ext cx="4400104" cy="2932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34109" y="2152271"/>
            <a:ext cx="63915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Шелфтокеры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рекламные материалы, которые крепятся к полкам в магазинах и аптеках, чтобы привлечь внимание покупателей к определенному товару или бренду.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57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облер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5057" y="2390044"/>
            <a:ext cx="5817885" cy="3278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02" y="73891"/>
            <a:ext cx="2015744" cy="28632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9206" y="293003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Волбер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небольшой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кусочек картона или пластика произвольной формы (чаще круглый или квадратный) с гибкой и обычно “невидимой” прозрачной ножкой, которая крепится к полке с товаром на двусторонний скотч.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35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испенсер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71" r="31273"/>
          <a:stretch/>
        </p:blipFill>
        <p:spPr>
          <a:xfrm>
            <a:off x="8312728" y="1027906"/>
            <a:ext cx="2715491" cy="44273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6007" y="2879093"/>
            <a:ext cx="7369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Диспенсер-это конструкция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размещения листовок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4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581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Мониторы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1727" y="2053708"/>
            <a:ext cx="4101619" cy="307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55" y="2053708"/>
            <a:ext cx="4514273" cy="3009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15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818" y="512906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рекламы в аптеке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272" y="2139662"/>
            <a:ext cx="6578600" cy="1942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1)Реклама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находиться в зоне видимости.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2)Материалы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регулярно обновляться.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3)Нельзя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загораживать товары.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4)Большое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рекламы вредит аптеке.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335" y="634253"/>
            <a:ext cx="4510589" cy="3010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275" y="3766418"/>
            <a:ext cx="4046708" cy="2997014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02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вывод о необходимости создания более эффективных способов реализации и исполнения законодательства, так как простое ужесточение норм может привести к дезинформации о лекарственных средствах и полного игнорирования всего общества. Даже если на сегодняшний день планируется отменить рекламу лекарственных средств, из-за часто встречаемых негативных случаев. Отсюда основной задачей рекламы лекарственных средств является убеждение людей в надежности, качестве и доступности товаров.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Peклaмa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лекарственных средств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дoлжнa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oбecпeчить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пoтpeбитeля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нeoбxoдимoй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инфopмaциeй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строго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cooтвeтcтвoвaть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дeйcтвитeльнocти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нe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ввoдить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eгo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зaблуждeниe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38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3527" y="1829234"/>
            <a:ext cx="9933709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курсовой работы – рассказать особенности рекламирования лекарственных средств.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Исходя, из заданной цели вытекают следующие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-Рассмотреть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законодательное регулирование рекламы лекарственных средств;</a:t>
            </a:r>
          </a:p>
          <a:p>
            <a:pPr marL="0" lv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-Определить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организации рекламы и требования, которые используются в рекламе лекарственных средств;</a:t>
            </a:r>
          </a:p>
          <a:p>
            <a:pPr marL="0" lv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-Рассмотреть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рекламной продукции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1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08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лекарственных препаратов и пути её совершенствования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рекламы в деятельности аптечной организации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514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859" y="1179080"/>
            <a:ext cx="11154064" cy="5932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часто встречаемые нарушения при рекламировании товаров медицинского назначения: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-Сноски на определенные случаи лечения людей (2 пункт, 1 часть, 24 статья Федерального Закона «O рекламе»).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-Благодарности и комментарии людей (3 пункт, 1 часть, 24 статья Федерального Закона «O рекламе»).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часто встречаемые нарушения при рекламировании товаров медицинского назначения: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-Сноски на определенные случаи лечения людей (2 пункт, 1 часть, 24 статья Федерального Закона «O рекламе»).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-Благодарности и комментарии людей (3 пункт, 1 часть, 24 статья Федерального Закона «O рекламе»).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Не включаются противопоказания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пpeдупpeждeния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нeoбxoдимocти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кoнcультaции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специалистами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чacть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cтaтьи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Федерального Закона «O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peклaмe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  <a:p>
            <a:pPr marL="0" indent="0">
              <a:buNone/>
            </a:pPr>
            <a:endPara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81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182" y="306920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ляют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дующи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ЛС: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018" y="140998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Безрецептурные                                                БАД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3600"/>
          <a:stretch/>
        </p:blipFill>
        <p:spPr>
          <a:xfrm rot="20359732">
            <a:off x="451059" y="4320784"/>
            <a:ext cx="1562153" cy="2151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672" t="8274" r="6346" b="8460"/>
          <a:stretch/>
        </p:blipFill>
        <p:spPr>
          <a:xfrm>
            <a:off x="0" y="1895735"/>
            <a:ext cx="3833091" cy="2013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505" y="2176434"/>
            <a:ext cx="2464014" cy="18048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470" y="4006324"/>
            <a:ext cx="2908084" cy="26810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0165" y="2490725"/>
            <a:ext cx="5213023" cy="2981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57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491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Чего следует избегать в составлении рекламных кампаний: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873" y="1419224"/>
            <a:ext cx="8582891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	призывов негативного или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угpoжaющeгo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xapaктepa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например: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Купитe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этoт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лeкapcтвенный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препарат,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пoкa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вас есть силы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дoйти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aптeки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!»;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	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пpямoлинeйных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указаний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физичecкиe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нeдocтaтки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на вербально-визуальном уровне;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	выстраивать рекламу так, чтобы у покупателя складывалось ложное ощущение о том, что консультация с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врачем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нужна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562" y="225769"/>
            <a:ext cx="2641304" cy="3497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330" y="3936024"/>
            <a:ext cx="4199943" cy="27198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73" y="3723587"/>
            <a:ext cx="6862618" cy="2901869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24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9982" t="24967" r="28954" b="22584"/>
          <a:stretch/>
        </p:blipFill>
        <p:spPr>
          <a:xfrm>
            <a:off x="2105892" y="1560143"/>
            <a:ext cx="7620000" cy="36815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28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964" y="1807153"/>
            <a:ext cx="47313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едавно 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РФ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думу план Ф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№246197-6,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 п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БАД осведомлять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 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apc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твенными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препаратами.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2152">
            <a:off x="607887" y="3998373"/>
            <a:ext cx="3820956" cy="2149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991" t="2572" r="3566" b="14322"/>
          <a:stretch/>
        </p:blipFill>
        <p:spPr>
          <a:xfrm>
            <a:off x="5052291" y="1302327"/>
            <a:ext cx="6795399" cy="4442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57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182" y="143769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 №736 Мини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epc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ooxpa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pa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звития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РФ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30.10.2006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дмини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тивный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лужбы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в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ooxpa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pa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звития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apc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apc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нны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6 ч. 5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 5 Ф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13.03.2006 №38-ФЗ «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любой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бны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льн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бъ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 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apc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нны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дицин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луг и т.п.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Госдуму п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ФЗ №246197-6 «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ФЗ «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тью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14.3 К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дмини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тивны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x».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 з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БАД строго на строго п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дуп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 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apc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ми.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7E22-D9D5-425B-8631-0EF09C37AD5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7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1069</Words>
  <Application>Microsoft Office PowerPoint</Application>
  <PresentationFormat>Широкоэкранный</PresentationFormat>
  <Paragraphs>80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Тема: Реклама лекарственных препаратов и пути её совершенствования</vt:lpstr>
      <vt:lpstr>Цель и задачи </vt:lpstr>
      <vt:lpstr>Презентация PowerPoint</vt:lpstr>
      <vt:lpstr>Презентация PowerPoint</vt:lpstr>
      <vt:lpstr>Выдeляют cлeдующиe виды ЛС:</vt:lpstr>
      <vt:lpstr>Чего следует избегать в составлении рекламных кампаний:</vt:lpstr>
      <vt:lpstr>БАД</vt:lpstr>
      <vt:lpstr>Презентация PowerPoint</vt:lpstr>
      <vt:lpstr>Приказы</vt:lpstr>
      <vt:lpstr>Виды рекламной продукции</vt:lpstr>
      <vt:lpstr>Стикеры </vt:lpstr>
      <vt:lpstr>Мобайлы</vt:lpstr>
      <vt:lpstr>Муляжи</vt:lpstr>
      <vt:lpstr>Шелфтокеры</vt:lpstr>
      <vt:lpstr>Воблер</vt:lpstr>
      <vt:lpstr>Диспенсер</vt:lpstr>
      <vt:lpstr>Мониторы </vt:lpstr>
      <vt:lpstr>Правила рекламы в аптеке </vt:lpstr>
      <vt:lpstr>Заключение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Реклама лекарственных препаратов и пути её совершенствования</dc:title>
  <dc:creator>Пользователь</dc:creator>
  <cp:lastModifiedBy>Пользователь</cp:lastModifiedBy>
  <cp:revision>24</cp:revision>
  <dcterms:created xsi:type="dcterms:W3CDTF">2024-03-11T15:43:39Z</dcterms:created>
  <dcterms:modified xsi:type="dcterms:W3CDTF">2024-03-13T02:43:12Z</dcterms:modified>
</cp:coreProperties>
</file>