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65845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41104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62846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373974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6132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435192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1317021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535202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46289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5AAB9AA-2183-488D-95CC-FF2A78047E14}" type="datetimeFigureOut">
              <a:rPr lang="ru-RU" smtClean="0"/>
              <a:t>04.04.2015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371396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5AAB9AA-2183-488D-95CC-FF2A78047E14}" type="datetimeFigureOut">
              <a:rPr lang="ru-RU" smtClean="0"/>
              <a:t>04.04.2015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99215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5AAB9AA-2183-488D-95CC-FF2A78047E14}" type="datetimeFigureOut">
              <a:rPr lang="ru-RU" smtClean="0"/>
              <a:t>04.04.2015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331287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5AAB9AA-2183-488D-95CC-FF2A78047E14}" type="datetimeFigureOut">
              <a:rPr lang="ru-RU" smtClean="0"/>
              <a:t>04.04.2015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40836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AB9AA-2183-488D-95CC-FF2A78047E14}" type="datetimeFigureOut">
              <a:rPr lang="ru-RU" smtClean="0"/>
              <a:t>04.04.2015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34029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5AAB9AA-2183-488D-95CC-FF2A78047E14}" type="datetimeFigureOut">
              <a:rPr lang="ru-RU" smtClean="0"/>
              <a:t>04.04.2015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190329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5AAB9AA-2183-488D-95CC-FF2A78047E14}" type="datetimeFigureOut">
              <a:rPr lang="ru-RU" smtClean="0"/>
              <a:t>04.04.2015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887833-422A-46C2-867C-8FE56ABFCEE6}" type="slidenum">
              <a:rPr lang="ru-RU" smtClean="0"/>
              <a:t>‹#›</a:t>
            </a:fld>
            <a:endParaRPr lang="ru-RU"/>
          </a:p>
        </p:txBody>
      </p:sp>
    </p:spTree>
    <p:extLst>
      <p:ext uri="{BB962C8B-B14F-4D97-AF65-F5344CB8AC3E}">
        <p14:creationId xmlns:p14="http://schemas.microsoft.com/office/powerpoint/2010/main" val="281334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AAB9AA-2183-488D-95CC-FF2A78047E14}" type="datetimeFigureOut">
              <a:rPr lang="ru-RU" smtClean="0"/>
              <a:t>04.04.2015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887833-422A-46C2-867C-8FE56ABFCEE6}" type="slidenum">
              <a:rPr lang="ru-RU" smtClean="0"/>
              <a:t>‹#›</a:t>
            </a:fld>
            <a:endParaRPr lang="ru-RU"/>
          </a:p>
        </p:txBody>
      </p:sp>
    </p:spTree>
    <p:extLst>
      <p:ext uri="{BB962C8B-B14F-4D97-AF65-F5344CB8AC3E}">
        <p14:creationId xmlns:p14="http://schemas.microsoft.com/office/powerpoint/2010/main" val="3932503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Презентация на тему</a:t>
            </a:r>
            <a:r>
              <a:rPr lang="en-US" dirty="0" smtClean="0"/>
              <a:t>:</a:t>
            </a:r>
            <a:r>
              <a:rPr lang="ru-RU" dirty="0" smtClean="0"/>
              <a:t> </a:t>
            </a:r>
            <a:r>
              <a:rPr lang="ru-RU" dirty="0"/>
              <a:t>Бутылочка для таблеток </a:t>
            </a:r>
            <a:r>
              <a:rPr lang="ru-RU" dirty="0" err="1"/>
              <a:t>Adheretech</a:t>
            </a:r>
            <a:endParaRPr lang="ru-RU" dirty="0"/>
          </a:p>
        </p:txBody>
      </p:sp>
      <p:sp>
        <p:nvSpPr>
          <p:cNvPr id="3" name="Подзаголовок 2"/>
          <p:cNvSpPr>
            <a:spLocks noGrp="1"/>
          </p:cNvSpPr>
          <p:nvPr>
            <p:ph type="subTitle" idx="1"/>
          </p:nvPr>
        </p:nvSpPr>
        <p:spPr/>
        <p:txBody>
          <a:bodyPr>
            <a:normAutofit lnSpcReduction="10000"/>
          </a:bodyPr>
          <a:lstStyle/>
          <a:p>
            <a:r>
              <a:rPr lang="ru-RU" dirty="0" smtClean="0"/>
              <a:t>Выполнил</a:t>
            </a:r>
            <a:r>
              <a:rPr lang="en-US" dirty="0" smtClean="0"/>
              <a:t>:</a:t>
            </a:r>
            <a:r>
              <a:rPr lang="ru-RU" dirty="0"/>
              <a:t> </a:t>
            </a:r>
            <a:r>
              <a:rPr lang="ru-RU" dirty="0" smtClean="0"/>
              <a:t>студент 524 группы</a:t>
            </a:r>
          </a:p>
          <a:p>
            <a:r>
              <a:rPr lang="ru-RU" dirty="0" smtClean="0"/>
              <a:t>Лечебного факультета</a:t>
            </a:r>
          </a:p>
          <a:p>
            <a:r>
              <a:rPr lang="ru-RU" dirty="0" smtClean="0"/>
              <a:t>Кухаренко А.В.</a:t>
            </a:r>
            <a:endParaRPr lang="ru-RU" dirty="0"/>
          </a:p>
        </p:txBody>
      </p:sp>
    </p:spTree>
    <p:extLst>
      <p:ext uri="{BB962C8B-B14F-4D97-AF65-F5344CB8AC3E}">
        <p14:creationId xmlns:p14="http://schemas.microsoft.com/office/powerpoint/2010/main" val="273481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Характеристика</a:t>
            </a:r>
            <a:endParaRPr lang="ru-RU" dirty="0"/>
          </a:p>
        </p:txBody>
      </p:sp>
      <p:sp>
        <p:nvSpPr>
          <p:cNvPr id="3" name="Объект 2"/>
          <p:cNvSpPr>
            <a:spLocks noGrp="1"/>
          </p:cNvSpPr>
          <p:nvPr>
            <p:ph idx="1"/>
          </p:nvPr>
        </p:nvSpPr>
        <p:spPr>
          <a:xfrm>
            <a:off x="-82830" y="1930400"/>
            <a:ext cx="7871755" cy="3880773"/>
          </a:xfrm>
        </p:spPr>
        <p:txBody>
          <a:bodyPr>
            <a:normAutofit lnSpcReduction="10000"/>
          </a:bodyPr>
          <a:lstStyle/>
          <a:p>
            <a:r>
              <a:rPr lang="ru-RU" dirty="0" smtClean="0"/>
              <a:t>Технология действия</a:t>
            </a:r>
            <a:r>
              <a:rPr lang="en-US" dirty="0" smtClean="0"/>
              <a:t>:</a:t>
            </a:r>
            <a:r>
              <a:rPr lang="ru-RU" dirty="0" smtClean="0"/>
              <a:t> когда </a:t>
            </a:r>
            <a:r>
              <a:rPr lang="ru-RU" dirty="0"/>
              <a:t>таблетки вынимают, емкость чтения уменьшается, потому что там меньше контактных пунктов и меньше давления на стенки бутылки. Это похоже на то, как ваш </a:t>
            </a:r>
            <a:r>
              <a:rPr lang="ru-RU" dirty="0" err="1"/>
              <a:t>iPhone</a:t>
            </a:r>
            <a:r>
              <a:rPr lang="ru-RU" dirty="0"/>
              <a:t> или </a:t>
            </a:r>
            <a:r>
              <a:rPr lang="ru-RU" dirty="0" err="1"/>
              <a:t>Galaxy</a:t>
            </a:r>
            <a:r>
              <a:rPr lang="ru-RU" dirty="0"/>
              <a:t> определяет, как вы перемещаете палец по его сенсорному экрану.</a:t>
            </a:r>
          </a:p>
          <a:p>
            <a:r>
              <a:rPr lang="ru-RU" dirty="0"/>
              <a:t>Информация отправляется на сервер </a:t>
            </a:r>
            <a:r>
              <a:rPr lang="ru-RU" dirty="0" err="1"/>
              <a:t>AdhereTech</a:t>
            </a:r>
            <a:r>
              <a:rPr lang="ru-RU" dirty="0"/>
              <a:t> через сотовую сеть. Компания знает ваши рецепты вашего лекарства на основе информации, предоставленной фармацевтом. Если сервер не получает отметку времени измерения емкости, когда вы должны принять ваши таблетки, он вызывает тревогу, чтобы напомнить пациенту принять лекарства.</a:t>
            </a:r>
          </a:p>
          <a:p>
            <a:r>
              <a:rPr lang="ru-RU" dirty="0"/>
              <a:t>Бутылка будет просто выступать в качестве измерителя, который передает </a:t>
            </a:r>
            <a:r>
              <a:rPr lang="ru-RU" dirty="0" smtClean="0"/>
              <a:t>данные, а </a:t>
            </a:r>
            <a:r>
              <a:rPr lang="ru-RU" dirty="0" err="1" smtClean="0"/>
              <a:t>рассчеты</a:t>
            </a:r>
            <a:r>
              <a:rPr lang="ru-RU" dirty="0" smtClean="0"/>
              <a:t> производятся службой </a:t>
            </a:r>
            <a:r>
              <a:rPr lang="en-US" dirty="0" smtClean="0"/>
              <a:t>“</a:t>
            </a:r>
            <a:r>
              <a:rPr lang="ru-RU" dirty="0" err="1" smtClean="0"/>
              <a:t>Штэйн</a:t>
            </a:r>
            <a:r>
              <a:rPr lang="en-US" dirty="0" smtClean="0"/>
              <a:t>”</a:t>
            </a:r>
            <a:endParaRPr lang="ru-RU" dirty="0"/>
          </a:p>
        </p:txBody>
      </p:sp>
      <p:pic>
        <p:nvPicPr>
          <p:cNvPr id="1026" name="Picture 2" descr="http://tracer.ru/wp-content/uploads/2014/01/AdhereTech-Smart-Pill-Bott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7679" y="1930400"/>
            <a:ext cx="4504321" cy="3456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44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Новизна</a:t>
            </a:r>
            <a:endParaRPr lang="ru-RU" dirty="0"/>
          </a:p>
        </p:txBody>
      </p:sp>
      <p:sp>
        <p:nvSpPr>
          <p:cNvPr id="3" name="Объект 2"/>
          <p:cNvSpPr>
            <a:spLocks noGrp="1"/>
          </p:cNvSpPr>
          <p:nvPr>
            <p:ph idx="1"/>
          </p:nvPr>
        </p:nvSpPr>
        <p:spPr/>
        <p:txBody>
          <a:bodyPr>
            <a:normAutofit lnSpcReduction="10000"/>
          </a:bodyPr>
          <a:lstStyle/>
          <a:p>
            <a:r>
              <a:rPr lang="ru-RU" dirty="0"/>
              <a:t>К</a:t>
            </a:r>
            <a:r>
              <a:rPr lang="ru-RU" dirty="0" smtClean="0"/>
              <a:t>омпания </a:t>
            </a:r>
            <a:r>
              <a:rPr lang="ru-RU" dirty="0"/>
              <a:t>будет точно знать, сколько таблеток или жидких унций бутылка содержит в реальном </a:t>
            </a:r>
            <a:r>
              <a:rPr lang="ru-RU" dirty="0" smtClean="0"/>
              <a:t>времени. </a:t>
            </a:r>
            <a:r>
              <a:rPr lang="ru-RU" dirty="0"/>
              <a:t>Если это сработает, то может создать интеллектуальную бутылку таблеток </a:t>
            </a:r>
            <a:r>
              <a:rPr lang="ru-RU" dirty="0" err="1"/>
              <a:t>AdhereTech</a:t>
            </a:r>
            <a:r>
              <a:rPr lang="ru-RU" dirty="0"/>
              <a:t>, систему, что отличается от других подобных технологий на рынке, которые фиксируют лишь закрытость бутылки</a:t>
            </a:r>
            <a:r>
              <a:rPr lang="ru-RU" dirty="0" smtClean="0"/>
              <a:t>.</a:t>
            </a:r>
          </a:p>
          <a:p>
            <a:r>
              <a:rPr lang="ru-RU" dirty="0"/>
              <a:t>Компания строит свой </a:t>
            </a:r>
            <a:r>
              <a:rPr lang="ru-RU" dirty="0" err="1"/>
              <a:t>продук</a:t>
            </a:r>
            <a:r>
              <a:rPr lang="ru-RU" dirty="0"/>
              <a:t> так, чтобы его можно было настроить для каждого пациента. Если вы хотите получить телефонный звонок, текстовое сообщение или электронную почту, что напомнят вам принять ваши таблетки, то вы можете настроить его таким образом. Система также может напомнить вашим близким о рецепте.</a:t>
            </a:r>
          </a:p>
          <a:p>
            <a:r>
              <a:rPr lang="ru-RU" dirty="0"/>
              <a:t>Если пользователи хотят объединить свои </a:t>
            </a:r>
            <a:r>
              <a:rPr lang="ru-RU" dirty="0" err="1"/>
              <a:t>AdhereTech</a:t>
            </a:r>
            <a:r>
              <a:rPr lang="ru-RU" dirty="0"/>
              <a:t>-данные с другими приложениями (измерители глюкозы и кровяного давления), то они будут иметь возможность благодаря открытым API приложения.</a:t>
            </a:r>
          </a:p>
          <a:p>
            <a:endParaRPr lang="ru-RU" dirty="0"/>
          </a:p>
        </p:txBody>
      </p:sp>
    </p:spTree>
    <p:extLst>
      <p:ext uri="{BB962C8B-B14F-4D97-AF65-F5344CB8AC3E}">
        <p14:creationId xmlns:p14="http://schemas.microsoft.com/office/powerpoint/2010/main" val="3329382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Улучшение потребностей</a:t>
            </a:r>
            <a:endParaRPr lang="ru-RU" dirty="0"/>
          </a:p>
        </p:txBody>
      </p:sp>
      <p:sp>
        <p:nvSpPr>
          <p:cNvPr id="3" name="Объект 2"/>
          <p:cNvSpPr>
            <a:spLocks noGrp="1"/>
          </p:cNvSpPr>
          <p:nvPr>
            <p:ph idx="1"/>
          </p:nvPr>
        </p:nvSpPr>
        <p:spPr/>
        <p:txBody>
          <a:bodyPr/>
          <a:lstStyle/>
          <a:p>
            <a:r>
              <a:rPr lang="ru-RU" dirty="0" smtClean="0"/>
              <a:t>Бутылка будет </a:t>
            </a:r>
            <a:r>
              <a:rPr lang="ru-RU" dirty="0"/>
              <a:t>постоянно подключена к облаку, как и мобильный телефон. Пациенты могут не связывать его с </a:t>
            </a:r>
            <a:r>
              <a:rPr lang="ru-RU" dirty="0" err="1"/>
              <a:t>WiFi</a:t>
            </a:r>
            <a:r>
              <a:rPr lang="ru-RU" dirty="0"/>
              <a:t> или </a:t>
            </a:r>
            <a:r>
              <a:rPr lang="ru-RU" dirty="0" err="1"/>
              <a:t>Bluetooth</a:t>
            </a:r>
            <a:r>
              <a:rPr lang="ru-RU" dirty="0" smtClean="0"/>
              <a:t>.</a:t>
            </a:r>
            <a:endParaRPr lang="ru-RU" dirty="0"/>
          </a:p>
          <a:p>
            <a:r>
              <a:rPr lang="ru-RU" dirty="0"/>
              <a:t>Это также означает, что если пациенты, идут по территории с плохим интернетом, то их бутылка </a:t>
            </a:r>
            <a:r>
              <a:rPr lang="ru-RU" dirty="0" err="1"/>
              <a:t>AdhereTech</a:t>
            </a:r>
            <a:r>
              <a:rPr lang="ru-RU" dirty="0"/>
              <a:t> все еще может напомнить, что надо принять лекарства. Автор говорит, что даже если подключение к 3G или LTE плохое, бутылка все равно должна быть в состоянии без проблем передать 1 килобайт показаний серверам компании без проблем. Это важно, поскольку несоблюдение рецептов влечет расходы национальной системы здравоохранения на миллиарды долларов ежегодно.</a:t>
            </a:r>
          </a:p>
          <a:p>
            <a:endParaRPr lang="ru-RU" dirty="0"/>
          </a:p>
        </p:txBody>
      </p:sp>
    </p:spTree>
    <p:extLst>
      <p:ext uri="{BB962C8B-B14F-4D97-AF65-F5344CB8AC3E}">
        <p14:creationId xmlns:p14="http://schemas.microsoft.com/office/powerpoint/2010/main" val="398576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Выход на рынок</a:t>
            </a:r>
            <a:endParaRPr lang="ru-RU" dirty="0"/>
          </a:p>
        </p:txBody>
      </p:sp>
      <p:sp>
        <p:nvSpPr>
          <p:cNvPr id="3" name="Объект 2"/>
          <p:cNvSpPr>
            <a:spLocks noGrp="1"/>
          </p:cNvSpPr>
          <p:nvPr>
            <p:ph idx="1"/>
          </p:nvPr>
        </p:nvSpPr>
        <p:spPr>
          <a:xfrm>
            <a:off x="-358252" y="1444493"/>
            <a:ext cx="7674791" cy="4724953"/>
          </a:xfrm>
        </p:spPr>
        <p:txBody>
          <a:bodyPr>
            <a:normAutofit/>
          </a:bodyPr>
          <a:lstStyle/>
          <a:p>
            <a:r>
              <a:rPr lang="ru-RU" dirty="0"/>
              <a:t>Прямо сейчас </a:t>
            </a:r>
            <a:r>
              <a:rPr lang="ru-RU" dirty="0" err="1" smtClean="0"/>
              <a:t>AdhereTech</a:t>
            </a:r>
            <a:r>
              <a:rPr lang="ru-RU" dirty="0" smtClean="0"/>
              <a:t> уже </a:t>
            </a:r>
            <a:r>
              <a:rPr lang="ru-RU" dirty="0"/>
              <a:t>собрала $ 200.000 стартового </a:t>
            </a:r>
            <a:r>
              <a:rPr lang="ru-RU" dirty="0" smtClean="0"/>
              <a:t>капитала. Они </a:t>
            </a:r>
            <a:r>
              <a:rPr lang="ru-RU" dirty="0"/>
              <a:t>проверили все компоненты по отдельности и Штейн говорит, </a:t>
            </a:r>
            <a:r>
              <a:rPr lang="ru-RU" dirty="0" smtClean="0"/>
              <a:t>что </a:t>
            </a:r>
            <a:r>
              <a:rPr lang="ru-RU" dirty="0"/>
              <a:t>всё работает. Компания также находится в процессе подписания контрактов с облачным сервисом (скорее всего, будет </a:t>
            </a:r>
            <a:r>
              <a:rPr lang="ru-RU" dirty="0" err="1"/>
              <a:t>Amazon</a:t>
            </a:r>
            <a:r>
              <a:rPr lang="ru-RU" dirty="0"/>
              <a:t>) и поставщиками телекоммуникационных услуг</a:t>
            </a:r>
            <a:r>
              <a:rPr lang="ru-RU" dirty="0" smtClean="0"/>
              <a:t>.</a:t>
            </a:r>
          </a:p>
          <a:p>
            <a:r>
              <a:rPr lang="ru-RU" dirty="0"/>
              <a:t>Через некоторое время после того, бутылки </a:t>
            </a:r>
            <a:r>
              <a:rPr lang="ru-RU" dirty="0" err="1"/>
              <a:t>AdhereTech</a:t>
            </a:r>
            <a:r>
              <a:rPr lang="ru-RU" dirty="0"/>
              <a:t> </a:t>
            </a:r>
            <a:r>
              <a:rPr lang="ru-RU" dirty="0" err="1"/>
              <a:t>протестируются</a:t>
            </a:r>
            <a:r>
              <a:rPr lang="ru-RU" dirty="0"/>
              <a:t> в </a:t>
            </a:r>
            <a:r>
              <a:rPr lang="ru-RU" dirty="0" err="1"/>
              <a:t>Walter</a:t>
            </a:r>
            <a:r>
              <a:rPr lang="ru-RU" dirty="0"/>
              <a:t> </a:t>
            </a:r>
            <a:r>
              <a:rPr lang="ru-RU" dirty="0" err="1"/>
              <a:t>Reed</a:t>
            </a:r>
            <a:r>
              <a:rPr lang="ru-RU" dirty="0"/>
              <a:t> </a:t>
            </a:r>
            <a:r>
              <a:rPr lang="ru-RU" dirty="0" err="1"/>
              <a:t>Army</a:t>
            </a:r>
            <a:r>
              <a:rPr lang="ru-RU" dirty="0"/>
              <a:t> </a:t>
            </a:r>
            <a:r>
              <a:rPr lang="ru-RU" dirty="0" err="1"/>
              <a:t>Medical</a:t>
            </a:r>
            <a:r>
              <a:rPr lang="ru-RU" dirty="0"/>
              <a:t> </a:t>
            </a:r>
            <a:r>
              <a:rPr lang="ru-RU" dirty="0" err="1"/>
              <a:t>Center</a:t>
            </a:r>
            <a:r>
              <a:rPr lang="ru-RU" dirty="0"/>
              <a:t>, </a:t>
            </a:r>
            <a:r>
              <a:rPr lang="ru-RU" dirty="0" err="1"/>
              <a:t>Wake</a:t>
            </a:r>
            <a:r>
              <a:rPr lang="ru-RU" dirty="0"/>
              <a:t> </a:t>
            </a:r>
            <a:r>
              <a:rPr lang="ru-RU" dirty="0" err="1"/>
              <a:t>Forest</a:t>
            </a:r>
            <a:r>
              <a:rPr lang="ru-RU" dirty="0"/>
              <a:t> </a:t>
            </a:r>
            <a:r>
              <a:rPr lang="ru-RU" dirty="0" err="1"/>
              <a:t>University</a:t>
            </a:r>
            <a:r>
              <a:rPr lang="ru-RU" dirty="0"/>
              <a:t> и Университете Пенсильвании и всё пойдет хорошо, они будут доступны в отдельных аптеках. В особенности для лекарств против рака, ВИЧ, легочной гипертензии и ревматоидного артрита. Фармацевтические и страховые компании начнут с изобретателями сотрудничество, как только они появятся на рынке (где-то в </a:t>
            </a:r>
            <a:r>
              <a:rPr lang="ru-RU" dirty="0" smtClean="0"/>
              <a:t>2015 </a:t>
            </a:r>
            <a:r>
              <a:rPr lang="ru-RU" dirty="0"/>
              <a:t>году).</a:t>
            </a:r>
          </a:p>
        </p:txBody>
      </p:sp>
      <p:pic>
        <p:nvPicPr>
          <p:cNvPr id="2050" name="Picture 2" descr="http://www.ideas4god.com/wp-content/uploads/2013/04/AdhereTech-Team-Picture-March-2013-300x2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354" y="1444493"/>
            <a:ext cx="4996646" cy="4363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1617"/>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154</TotalTime>
  <Words>474</Words>
  <Application>Microsoft Office PowerPoint</Application>
  <PresentationFormat>Широкоэкранный</PresentationFormat>
  <Paragraphs>18</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Trebuchet MS</vt:lpstr>
      <vt:lpstr>Wingdings 3</vt:lpstr>
      <vt:lpstr>Грань</vt:lpstr>
      <vt:lpstr>Презентация на тему: Бутылочка для таблеток Adheretech</vt:lpstr>
      <vt:lpstr>Характеристика</vt:lpstr>
      <vt:lpstr>Новизна</vt:lpstr>
      <vt:lpstr>Улучшение потребностей</vt:lpstr>
      <vt:lpstr>Выход на рынок</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Реферат на тему: пневмокониоз, методы диагностики.</dc:title>
  <dc:creator>Дрюска</dc:creator>
  <cp:lastModifiedBy>Дрюска</cp:lastModifiedBy>
  <cp:revision>13</cp:revision>
  <dcterms:created xsi:type="dcterms:W3CDTF">2015-02-27T10:30:38Z</dcterms:created>
  <dcterms:modified xsi:type="dcterms:W3CDTF">2015-04-04T00:30:38Z</dcterms:modified>
</cp:coreProperties>
</file>