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15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D39F-D0EB-44A5-9A55-E9A488B5600F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AB67-8241-4CED-868E-27A35C213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199EB6-CE90-4B62-96C4-B71EA4DFE59E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268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F1AC-0668-4F4A-A78C-1D02E476D9F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5579-C823-4F0B-A91F-7BDF571DA6E9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0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16B-A302-42FD-93E5-ECF30086734A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D4D53B-7A12-4041-8451-486BC05A867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638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511-A41A-46A4-B168-AADCFD55C82B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8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3E3B-B3D4-47A6-A78A-AB2F2705548A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C799-FA4E-44B4-B05A-5D973D8A503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8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DDA-7770-4237-B72E-87A7829485A0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0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6F0B-C6BC-47F4-8926-FD4E208C05EA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3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6E2BF-7F0A-4530-8F0E-7E36B1CE5727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84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AF79018-6C4F-4B74-8F0A-AA20EA87D5ED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4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«Профилактика зависимостей в подростковом возрасте»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Здоровый человек и его окружение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895342" y="6492875"/>
            <a:ext cx="6400800" cy="365125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121920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имени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профессора В.Ф.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колледж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65070" y="4499397"/>
            <a:ext cx="554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студент 208 группы 1 подгруппы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специальности: сестринское дело Соловьёва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преподаватель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Черемисина 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ффективное 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099" y="977411"/>
            <a:ext cx="5812971" cy="4813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этому подходу профилактическая работа направлена на </a:t>
            </a:r>
            <a:r>
              <a:rPr lang="ru-RU" sz="2400" dirty="0" err="1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психокоррекцию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предрасполагающих к формированию зависимости личностных дефицитов: ощущений, переживаний школьника, его навыков распознавать их и управлять ими. Аффективное обучение базируется на том, что зависимое поведение чаще всего развивается у личностей, имеющих трудности в определении и выражении эмоций, с низкой самооценкой и слабо развитыми навыками принятия решений.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ru-RU" sz="2400" dirty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0543" y="4851360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50" y="1485900"/>
            <a:ext cx="4364892" cy="32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 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099" y="977411"/>
            <a:ext cx="5812971" cy="4813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использующих ее программах выделяются следующие приемы поведенческой альтернативы: предложение специфической, позитивной активности, вызывающей сильные эмоции и предполагающей преодоление разных препятствий; комбинация специфических личностных потребностей со специфической, позитивной активностью; поощрение участия во всех видах такой специфической активности; создание групп поддержки молодых людей, заботящихся об активном выборе своей жизненной позиции.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ru-RU" sz="2400" dirty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0543" y="4851360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416" y="1455407"/>
            <a:ext cx="4384430" cy="30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7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школьников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099" y="977411"/>
            <a:ext cx="5812971" cy="4813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данному подходу, превалирующими методами профилактики являются пропаганда здорового образа жизни и укрепления здоровья подростков путем воспитания альтернативных привычек, таких как занятия спортом, активный досуг, здоровый режим труда и отдыха, которые могут стать барьером формирования зависимого поведения.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ru-RU" sz="2400" dirty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0543" y="4851360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01" y="108438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226330"/>
            <a:ext cx="8610600" cy="129302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0" y="1605915"/>
            <a:ext cx="4941570" cy="49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9" y="1536519"/>
            <a:ext cx="5421086" cy="3581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(</a:t>
            </a:r>
            <a:r>
              <a:rPr lang="ru-RU" sz="2400" dirty="0" err="1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аддикция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внутреннее состояние человека, проявляющееся в навязчивом стремлении выполнять определенные действия, которые ведут к болезни и разрушают личность индивида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92" y="1536519"/>
            <a:ext cx="4349807" cy="3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зависимости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4" y="1730828"/>
            <a:ext cx="5421086" cy="49824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Личностное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</a:t>
            </a:r>
          </a:p>
          <a:p>
            <a:pPr algn="just"/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компонент связан с переживанием себя, собственной уникальности, с формированием Я-концепции, которое может быть нарушено в детстве или отрочестве в результате травмирующих воздействий (семья, школа, другие). Ребенок начинает идентифицировать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«я»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своим сознанием и начинает руководствоваться соображениями и правилами (обычно родительскими) – как надо вести себя, как надо думать, оценивать, а не своими чувствами.  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89829" y="529626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85" y="1730828"/>
            <a:ext cx="5287701" cy="35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3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9412"/>
            <a:ext cx="9601200" cy="14859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911" y="847620"/>
            <a:ext cx="4950823" cy="58080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Экзистенциальная изоляция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зависеть от поведения и информации, которую ему дает партнер или группа. Это значит, что он не может иметь настоящих отношений с людьми. Его жизнь становится проигрыванием ролей и правил, и то, что испытывает этот человек – это ощущение потери, одиночество, изоляцию. Он начинает искать, что могло бы заполнить эту пустоту, этот недостаток самости. И часто это может быть алкоголь, наркотик и даже еда. 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50" y="1066969"/>
            <a:ext cx="4050950" cy="40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5537"/>
            <a:ext cx="9601200" cy="14859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381966"/>
            <a:ext cx="5227623" cy="56514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Внутреннее ощущение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проблематикой зависимости важны 2 момента: проживание жизни во времени (</a:t>
            </a:r>
            <a:r>
              <a:rPr lang="ru-RU" sz="2400" dirty="0" err="1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или вне времени, а также, наличие временной перспективы. Маленький ребенок нуждается в прикосновениях. Это дает ему чувство безопасности и ощущение настоящего момента. Если родители мало прикасаются к ребенку, это приводит к потере ощущения тела, отстраняет ребенка от времени, что формирует зависимый тип поведения.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87474" y="5117919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49" y="1356888"/>
            <a:ext cx="4919662" cy="32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профилактики зависимого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400" y="1388963"/>
            <a:ext cx="5812971" cy="628505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основанный на распространении информации о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наркотиках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сигаретах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алкоголя и т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Аффективное обучение. Развитие распознавания и управления своими эмоциями. Повышение самооценки, помощь в преодолении диссоциации, способность справляться со стрессом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основанный на роли социальных факторов. Основан на собственных и чужих примерах из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1014" y="4571425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557" y="1287301"/>
            <a:ext cx="4398358" cy="31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4" y="1213213"/>
            <a:ext cx="5812971" cy="481366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Подход, основанный на альтернативе </a:t>
            </a:r>
            <a:r>
              <a:rPr lang="ru-RU" sz="2400" dirty="0" err="1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зависмости</a:t>
            </a:r>
            <a:r>
              <a:rPr lang="en-US" sz="2400" dirty="0" smtClean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Подход, основанный на укреплении здоровья.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Подход, основанный на формировании жизненных навыков.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Интегративный подход, комбинирование различных техник и подходов.</a:t>
            </a:r>
            <a:endParaRPr lang="ru-RU" sz="2400" b="0" i="0" dirty="0">
              <a:solidFill>
                <a:srgbClr val="1837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0543" y="4851360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94" y="1485900"/>
            <a:ext cx="4179572" cy="28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подход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099" y="977411"/>
            <a:ext cx="5812971" cy="4813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поход может быть реализован через предоставление частичной информации об опасности взаимодействия с предметами или действиями, вызывающими зависимое поведение, и о социальных, правовых и медицинских последствиях такого взаимодействия, о фактах влияния зависимости на организм, статистических данных, результатов социологических опросов, а также через ознакомление с реальными историями деградации личности и проблемами, возникающими в этой связи.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ru-RU" sz="2400" dirty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0543" y="4851360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521" y="1733652"/>
            <a:ext cx="3651279" cy="28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навыков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099" y="977411"/>
            <a:ext cx="5812971" cy="4813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в рамках данного подхода подразумевает реализацию стратегий, направленных на разрешение проблем и поиск социальной поддержки, преобладание мотивации на достижение успеха над мотивацией избегания неудач, готовность к открытому противостоянию среде. Ведущими компонентами этой теории являются активные, основанные на опыте методы и групповая работа с учащимися: ролевые игры и тренинги, направленные на усиление позитивных форм социального поведения.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ru-RU" sz="2400" dirty="0">
              <a:solidFill>
                <a:srgbClr val="1837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0543" y="4851360"/>
            <a:ext cx="13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093" y="1485900"/>
            <a:ext cx="4812527" cy="30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82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441</TotalTime>
  <Words>770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Times New Roman</vt:lpstr>
      <vt:lpstr>Crop</vt:lpstr>
      <vt:lpstr>Тема: «Профилактика зависимостей в подростковом возрасте»</vt:lpstr>
      <vt:lpstr>Зависимость</vt:lpstr>
      <vt:lpstr>Компоненты зависимости</vt:lpstr>
      <vt:lpstr>Презентация PowerPoint</vt:lpstr>
      <vt:lpstr>Презентация PowerPoint</vt:lpstr>
      <vt:lpstr>Способы профилактики зависимого поведения</vt:lpstr>
      <vt:lpstr>Презентация PowerPoint</vt:lpstr>
      <vt:lpstr>Информационный подход</vt:lpstr>
      <vt:lpstr>Формирование жизненных навыков </vt:lpstr>
      <vt:lpstr>Аффективное обучение   </vt:lpstr>
      <vt:lpstr>Альтернативная деятельность   </vt:lpstr>
      <vt:lpstr>Укрепление здоровья школьников    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«Анализ характера питания студентов Фармацевтического колледжа»</dc:title>
  <dc:creator>Студент 309</dc:creator>
  <cp:lastModifiedBy>Оля</cp:lastModifiedBy>
  <cp:revision>47</cp:revision>
  <dcterms:created xsi:type="dcterms:W3CDTF">2019-05-16T04:44:51Z</dcterms:created>
  <dcterms:modified xsi:type="dcterms:W3CDTF">2020-06-23T12:42:45Z</dcterms:modified>
</cp:coreProperties>
</file>