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2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5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6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1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8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7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8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9EC48F8-A785-420C-8520-22DE0E6398B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E17EF1E-5A9A-4C49-9C05-7ABEC28BE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02B13-382E-B4AD-6E22-1CE7F309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EA096-55CE-CDB6-A000-6D910F848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1E01E3-9671-3A0B-AE74-3809D7BDE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34755-66F1-CCA6-74D4-FF30407E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40D040-78EA-1207-0E1E-12A894F7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26D416-4B34-4E93-9126-B156F5A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0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CB3B8-148B-30D6-528B-4BD9E533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28A399-CAC3-C997-916D-9F51C989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270B7A-E57F-64A7-0661-837B0614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8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1B931-3204-0CCE-4E63-93CC151C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ACBED-8F93-AB83-DD07-E0EFDB10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8698E8-01A6-C264-9759-F8CCAA01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C6317-3808-14B7-36E0-3B5E863A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05CF3-59CA-8DCE-BE5D-B8408AFCD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156B03-A36A-8DAD-D78F-951E069C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6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D9406-95E3-9F74-C72A-5B03AB66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C3CBB-13E2-6D41-A4B5-4DCD6874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72242F-F1AC-E9A3-352C-09DFDD1A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8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E1E3E-54DC-19EB-2E24-0C56EE40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86D1A-A0DD-82A2-6F89-6214FD123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89842C-4C04-8EFD-4222-8FF18BE8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5127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Gill Sans MT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Антипова</dc:creator>
  <cp:lastModifiedBy>Екатерина Антипова</cp:lastModifiedBy>
  <cp:revision>1</cp:revision>
  <dcterms:created xsi:type="dcterms:W3CDTF">2023-04-17T08:47:45Z</dcterms:created>
  <dcterms:modified xsi:type="dcterms:W3CDTF">2023-04-17T08:51:37Z</dcterms:modified>
</cp:coreProperties>
</file>