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7" r:id="rId3"/>
    <p:sldId id="269" r:id="rId4"/>
    <p:sldId id="257" r:id="rId5"/>
    <p:sldId id="258" r:id="rId6"/>
    <p:sldId id="262" r:id="rId7"/>
    <p:sldId id="261" r:id="rId8"/>
    <p:sldId id="263" r:id="rId9"/>
    <p:sldId id="259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EEE2-7D6B-4808-9AA5-D30769FC199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FE46-E000-4734-A546-82B3F8FB301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EEE2-7D6B-4808-9AA5-D30769FC199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FE46-E000-4734-A546-82B3F8FB30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EEE2-7D6B-4808-9AA5-D30769FC199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FE46-E000-4734-A546-82B3F8FB30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EEE2-7D6B-4808-9AA5-D30769FC199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FE46-E000-4734-A546-82B3F8FB301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EEE2-7D6B-4808-9AA5-D30769FC199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FE46-E000-4734-A546-82B3F8FB301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EEE2-7D6B-4808-9AA5-D30769FC199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FE46-E000-4734-A546-82B3F8FB30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EEE2-7D6B-4808-9AA5-D30769FC199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FE46-E000-4734-A546-82B3F8FB301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EEE2-7D6B-4808-9AA5-D30769FC199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FE46-E000-4734-A546-82B3F8FB30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EEE2-7D6B-4808-9AA5-D30769FC199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FE46-E000-4734-A546-82B3F8FB30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EEE2-7D6B-4808-9AA5-D30769FC199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FE46-E000-4734-A546-82B3F8FB301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EEE2-7D6B-4808-9AA5-D30769FC199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FE46-E000-4734-A546-82B3F8FB301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C46EEE2-7D6B-4808-9AA5-D30769FC199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C97FE46-E000-4734-A546-82B3F8FB301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514" y="555174"/>
            <a:ext cx="8128000" cy="36575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229" y="2090056"/>
            <a:ext cx="10506891" cy="23295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Профсоюзная организация Института стоматологии НОЦ - за здоровый образ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14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 r="14592"/>
          <a:stretch/>
        </p:blipFill>
        <p:spPr>
          <a:xfrm>
            <a:off x="838200" y="365125"/>
            <a:ext cx="10285361" cy="6294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krasgmu.ru/sys/images/photo/40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886"/>
            <a:ext cx="9316898" cy="618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krasgmu.ru/sys/images/photo/4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5818"/>
            <a:ext cx="9969690" cy="66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6" y="1160060"/>
            <a:ext cx="9504798" cy="53580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179419"/>
            <a:ext cx="11930743" cy="849526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Команда Института стоматологии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1" y="204717"/>
            <a:ext cx="11005813" cy="6204258"/>
          </a:xfrm>
        </p:spPr>
      </p:pic>
    </p:spTree>
    <p:extLst>
      <p:ext uri="{BB962C8B-B14F-4D97-AF65-F5344CB8AC3E}">
        <p14:creationId xmlns:p14="http://schemas.microsoft.com/office/powerpoint/2010/main" val="22918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8" y="242296"/>
            <a:ext cx="10995304" cy="61983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45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" r="20842"/>
          <a:stretch/>
        </p:blipFill>
        <p:spPr>
          <a:xfrm>
            <a:off x="988325" y="122828"/>
            <a:ext cx="9724885" cy="64725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35" y="365125"/>
            <a:ext cx="10406535" cy="58664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r="26249"/>
          <a:stretch/>
        </p:blipFill>
        <p:spPr>
          <a:xfrm>
            <a:off x="1965279" y="125474"/>
            <a:ext cx="6482686" cy="67325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14" y="0"/>
            <a:ext cx="10515600" cy="13255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51</TotalTime>
  <Words>14</Words>
  <Application>Microsoft Office PowerPoint</Application>
  <PresentationFormat>Произвольный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Профсоюзная организация Института стоматологии НОЦ - за здоровый образ жизни</vt:lpstr>
      <vt:lpstr>Презентация PowerPoint</vt:lpstr>
      <vt:lpstr>Презентация PowerPoint</vt:lpstr>
      <vt:lpstr>Команда Института стоматологии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марта (воскресенье) на лыжной базе (ул. Ленинградская,7) состоялся корпоративный праздник "ДЕНЬ ЗДОРОВОГО ОБРАЗА ЖИЗНИ".</dc:title>
  <dc:creator>Сергей</dc:creator>
  <cp:lastModifiedBy>k-2</cp:lastModifiedBy>
  <cp:revision>8</cp:revision>
  <dcterms:created xsi:type="dcterms:W3CDTF">2015-03-05T04:49:22Z</dcterms:created>
  <dcterms:modified xsi:type="dcterms:W3CDTF">2015-03-28T04:28:59Z</dcterms:modified>
</cp:coreProperties>
</file>