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37EC3F3-F8FA-48BE-B01B-1A42A62D5256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1B56C3-231F-4B12-A21C-27D9E3D675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437112"/>
            <a:ext cx="6400800" cy="160020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Бажан К.И.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313-9 группы</a:t>
            </a:r>
          </a:p>
          <a:p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Профилактика туберкулеза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Красноярск 2024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Химиопрофилактика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эффективный метод предупреждения заболевания туберкулезом у лиц с повышенным риском развития инфекции. Профилактика туберкулеза путем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химиопрофилактики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быть первичной, когда проводится у здоровых лиц, не инфицированных МБТ, но находящихся в контакте с больными туберкулезом, и вторичной - у людей, инфицированных МБТ или переболевших в прошлом.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Флюорографические обследования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5544616" cy="554461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Большую эффективность для профилактики туберкулеза имеют массовые флюорографические обследования взрослого населения. Ежегодное обследование помогает своевременно выявлять больных туберкулезом людей. Флюорография в системе профилактики туберкулеза позволяет начать лечение на ранних этапах заболевания, что является важным условием его успешности.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hoto.medicusamicus.com/data/images/norm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266" y="2132856"/>
            <a:ext cx="2960222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туберкулеза в очагах туберкулеза включает: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640960" cy="51125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госпитализацию больных туберкулезом и особенно явных выделителей МБТ сразу после установления-диагноза;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проведение заключительной, а впоследствии - текущей дезинфекции;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систематическое, длительное обследование лиц, находящихся в контакте с больными;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вакцинацию, ревакцинацию и изоляцию контактных лиц на период выработки иммунитета;</a:t>
            </a:r>
          </a:p>
          <a:p>
            <a:pPr algn="just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химиопрофилактику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отношении контактных лиц;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обучение санитарно-гигиеническим навыкам больного и окружающих лиц;</a:t>
            </a:r>
          </a:p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улучшение жилищно-бытовых условий семьи больного.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gazeta-chi.ru/uploads/entries/%D0%94%D0%B5%D0%BD%D1%8C%20%D1%82%D1%83%D0%B1%D0%B5%D1%80%D0%BA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322" name="AutoShape 2" descr="https://trafaret-decor.ru/sites/default/files/2022-08/medicine/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24" name="Picture 4" descr="https://sun9-36.userapi.com/impg/rjNl8TQVjzucEHM5kePSm7fdVeie2Il-hUF1Dg/pCACidNKTlg.jpg?size=1024x767&amp;quality=96&amp;sign=74cc0e4a4a674e48626d5aa2993bf67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Туберкулез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Туберкулез (прежнее название – чахотка)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инфекционное заболевание, вызываемое микобактерией туберкулеза, которую еще называют палочкой Коха по имени обнаружившего ее немецкого ученого-микробиолога.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AutoShape 2" descr="https://perekrestokinfo.ru/wp-content/uploads/2021/03/tuberkulez-legkikh-1.jpg?utm_source=ya.ru&amp;utm_medium=referral&amp;utm_campaign=ya.ru&amp;utm_referrer=y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04" name="Picture 4" descr="https://sun9-49.userapi.com/impg/FtZAQdnZcnlhLrBHPxV-y7ruWq10yZYhkTNB0Q/4SYGUvAvlIw.jpg?size=919x485&amp;quality=96&amp;sign=ecb0aa62e16dad9e31f9f63c41c2f37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626469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способствует развитию туберкулеза?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Недостаточное и неправильное питание.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Плохие бытовые условия.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Стрессовые ситуации.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Курение.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ВИЧ/СПИД.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Алкоголизм, наркомания, токсикомания.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Хронические заболевания (в т.ч. легких, сахарный диабет, язвенная болезнь и другие заболевания).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передаётся туберкулёз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Туберкулёз чаще всего передаётся воздушно-капельным путём: микобактерии рассеиваются вокруг больного туберкулёзом при кашле, чихании, смехе.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topsov.com/wp-content/uploads/2022/03/astma_1525084151-2048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2592288" cy="2160240"/>
          </a:xfrm>
          <a:prstGeom prst="rect">
            <a:avLst/>
          </a:prstGeom>
          <a:noFill/>
        </p:spPr>
      </p:pic>
      <p:pic>
        <p:nvPicPr>
          <p:cNvPr id="49158" name="Picture 6" descr="https://avatars.dzeninfra.ru/get-zen_doc/3396902/pub_5fa9b85e89ace40d9ada68cf_5fa9c11072bf936f47028b5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2592288" cy="2160240"/>
          </a:xfrm>
          <a:prstGeom prst="rect">
            <a:avLst/>
          </a:prstGeom>
          <a:noFill/>
        </p:spPr>
      </p:pic>
      <p:sp>
        <p:nvSpPr>
          <p:cNvPr id="49160" name="AutoShape 8" descr="https://klike.net/uploads/posts/2020-09/1601280581_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2" name="Picture 10" descr="https://sun9-27.userapi.com/impg/DEgXZIODrWbXdQykNbLa90wVDrcDG17aBQFRrA/JqdKbRVuBTw.jpg?size=512x512&amp;quality=96&amp;sign=f4e54c07abbb146741af94395e815cd8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717032"/>
            <a:ext cx="2527027" cy="2238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пути передачи туберкулёзной инфекции: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воздушно-пылевой: высохшие на поверхностях капли мокроты и слизи с пылью поднимаются в воздух, откуда и попадают в организм человека;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алиментарный: заражение происходит при употреблении в пищу инфицированного молока или мяса больных животных;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контактный: при совместном использовании предметов личной гигиены, посуды и др.;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внутриутробный: от больной матери к ребёнку (встречается редко).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риска по заражению туберкулёзом: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медицинские работники;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сотрудники приютов для бездомных, домов престарелых;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заключённые и сотрудники исправительных учреждений.</a:t>
            </a:r>
          </a:p>
          <a:p>
            <a:endParaRPr lang="ru-RU" dirty="0"/>
          </a:p>
        </p:txBody>
      </p:sp>
      <p:sp>
        <p:nvSpPr>
          <p:cNvPr id="1026" name="AutoShape 2" descr="http://top-fon.com/uploads/posts/2023-01/1674909531_top-fon-com-p-fon-dlya-prezentatsii-vrachi-meditsina-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top-fon.com/uploads/posts/2023-01/1674909531_top-fon-com-p-fon-dlya-prezentatsii-vrachi-meditsina-1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sun9-30.userapi.com/impg/brQ1A7hUtyEwWQdc-wQ1QwOM4QPcJmCkHc_9gw/21T6UXc_Fgo.jpg?size=1280x720&amp;quality=96&amp;sign=80ef51d38e5bc24a95e77d179d65e1a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808312" cy="2376264"/>
          </a:xfrm>
          <a:prstGeom prst="rect">
            <a:avLst/>
          </a:prstGeom>
          <a:noFill/>
        </p:spPr>
      </p:pic>
      <p:sp>
        <p:nvSpPr>
          <p:cNvPr id="1032" name="AutoShape 8" descr="https://top-fon.com/uploads/posts/2023-01/1674892461_top-fon-com-p-fon-dlya-prezentatsii-pozhilie-lyudi-14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sun9-18.userapi.com/impg/yci0R54lKwCcJbTT4sOBxAe4Iz9peZFJYTtYug/3sN5VWII_no.jpg?size=1280x853&amp;quality=96&amp;sign=f3997c24debbdcbd5695a05419fdf87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3717032"/>
            <a:ext cx="3241626" cy="2664296"/>
          </a:xfrm>
          <a:prstGeom prst="rect">
            <a:avLst/>
          </a:prstGeom>
          <a:noFill/>
        </p:spPr>
      </p:pic>
      <p:sp>
        <p:nvSpPr>
          <p:cNvPr id="1036" name="AutoShape 12" descr="https://thumbs.dreamstime.com/b/cop-prisoner-d-illustration-abstract-359900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sun9-51.userapi.com/impg/XP_Ju7Xt-5RUKkVj04_OTmTIw5X0nIQ1JwvWeg/9zGPT1C9f4I.jpg?size=800x600&amp;quality=96&amp;sign=1da9b649723cf310b07cca0ebcb3a90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17032"/>
            <a:ext cx="2880320" cy="2615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туберкулеза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Прежде всего, основу профилактики туберкулеза среди всего населения составляют меры, направленные на повышение защитных сил организма: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правильного режима труда,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рациональное и своевременное питание,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отказ от курения, наркотиков, злоупотребления спиртными напитками,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поливитаминов в весенний период,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физкультурой,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здорового образа жизни.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https://sch18.lengrodno.gov.by/files/02291/obj/110/15543/img/10521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05064"/>
            <a:ext cx="1944216" cy="2644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s://sun9-8.userapi.com/impg/QTy-eUG70F03RcLRRnt6fENFumDURgBL4yjTUg/uIIq3Vkh8rc.jpg?size=453x320&amp;quality=96&amp;sign=f6abfd6a5c13e46dcbd4fce660189de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98262"/>
            <a:ext cx="2664296" cy="1871098"/>
          </a:xfrm>
          <a:prstGeom prst="rect">
            <a:avLst/>
          </a:prstGeom>
          <a:noFill/>
        </p:spPr>
      </p:pic>
      <p:pic>
        <p:nvPicPr>
          <p:cNvPr id="6148" name="Picture 4" descr="https://narisyu.cdnbro.com/posts/59315462-shprits-kak-narisovat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744416" cy="24928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Специфическая профилактика туберкулеза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628800"/>
            <a:ext cx="7859216" cy="439100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цель специфической профилактики туберкулеза (прививок против туберкулеза) - выработка у детей и взрослого населения до 30-летнего возраста специфического индивидуального и коллективного иммунитета. Это достигается с помощью вакцины БЦЖ - оригинального живого, но ослабленного штамма МБТ.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AutoShape 6" descr="https://thesponsoringsystem.com/wp-content/uploads/2016/03/6516285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https://sun9-54.userapi.com/impg/7ulN7_DsGmHb3Rg-kSklV7KA_F5IqPYks21Z5Q/mTG4AhcUymI.jpg?size=1280x960&amp;quality=96&amp;sign=14ec77a079080617ca1ad1eeb77fa5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93096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4" name="AutoShape 4" descr="https://detivmagazine.ru/wp-content/uploads/3/0/1/301b8e6f80845f8ae4c30839f569c5e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sun9-78.userapi.com/impg/-Idb1TYnp9mXLIwHGAM7FJ1TYISV6AkIiyL8dw/5WSX4gWWaAA.jpg?size=1024x576&amp;quality=96&amp;sign=0abdf13251cadcd430c9a279a088075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88</TotalTime>
  <Words>389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Профилактика туберкулеза</vt:lpstr>
      <vt:lpstr>Туберкулез</vt:lpstr>
      <vt:lpstr>Что способствует развитию туберкулеза?</vt:lpstr>
      <vt:lpstr>Как передаётся туберкулёз </vt:lpstr>
      <vt:lpstr>Другие пути передачи туберкулёзной инфекции: </vt:lpstr>
      <vt:lpstr>Группы риска по заражению туберкулёзом:</vt:lpstr>
      <vt:lpstr>Профилактика туберкулеза </vt:lpstr>
      <vt:lpstr>Специфическая профилактика туберкулеза</vt:lpstr>
      <vt:lpstr>Презентация PowerPoint</vt:lpstr>
      <vt:lpstr>Химиопрофилактика</vt:lpstr>
      <vt:lpstr>Флюорографические обследования</vt:lpstr>
      <vt:lpstr>Профилактика туберкулеза в очагах туберкулеза включает: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туберкулеза</dc:title>
  <dc:creator>111</dc:creator>
  <cp:lastModifiedBy>Фукалова Наталья Васильевна</cp:lastModifiedBy>
  <cp:revision>11</cp:revision>
  <dcterms:created xsi:type="dcterms:W3CDTF">2024-03-10T05:04:03Z</dcterms:created>
  <dcterms:modified xsi:type="dcterms:W3CDTF">2024-03-14T03:50:24Z</dcterms:modified>
</cp:coreProperties>
</file>