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0645"/>
            <a:ext cx="12192000" cy="6654800"/>
          </a:xfrm>
        </p:spPr>
        <p:txBody>
          <a:bodyPr>
            <a:normAutofit fontScale="25000"/>
          </a:bodyPr>
          <a:p>
            <a:r>
              <a:rPr lang="ru-RU" altLang="en-US" sz="8000" b="1">
                <a:latin typeface="Times New Roman" panose="02020603050405020304" charset="0"/>
                <a:cs typeface="Times New Roman" panose="02020603050405020304" charset="0"/>
              </a:rPr>
              <a:t>Памятка</a:t>
            </a:r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</a:rPr>
              <a:t>Профилактика кори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7200" b="1">
                <a:latin typeface="Times New Roman" panose="02020603050405020304" charset="0"/>
                <a:cs typeface="Times New Roman" panose="02020603050405020304" charset="0"/>
              </a:rPr>
              <a:t>Корь</a:t>
            </a:r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 (Measles) —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 это острое инфекционное заболевание, вызываемое вирусом кори, который поражает эпителий верхних дыхательных путей и кожные покровы.                   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</a:rPr>
              <a:t>Этиология</a:t>
            </a:r>
            <a:endParaRPr lang="ru-RU" altLang="en-US" sz="6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Царство — </a:t>
            </a:r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вирусы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Подцарство — РНК-содержащие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Семейство — Paramyxoviridae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Род — Morbillivirus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Вид — возбудитель кори (Polinosa morbillarum).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</a:rPr>
              <a:t>Эпидемиология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Антропоноз. </a:t>
            </a:r>
            <a:r>
              <a:rPr lang="ru-RU" altLang="en-US" sz="5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Источник заболевания 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– исключительно заражённый человек, также с атипичной формой заболевания кори. Инфицированный заразен с последних двух дней инкубации и до 4-го дня с момента появления высыпаний включительно — с 5-го дня заразность пропадает. </a:t>
            </a:r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Путь передачи –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 воздушно-капельный, при прямом контакте с заболевшим.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Вирус неустойчив во внешней среде: чувствителен к ультрафиолету, в каплях слюны при благоприятных условиях (достаточной влажности и отсутствии ультрафиолета) погибает за 2-3 часа, при высыхании и действии дезинфицирующих средств — мгновенно. Хорошо переносит пониженные температуры. Вирус можно выделить из различных сред организма (кровь, моча, кал, смывы со слизистых ротоглотки, конъюнктив, цереброспинальной жидкости).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6400" b="1">
                <a:latin typeface="Times New Roman" panose="02020603050405020304" charset="0"/>
                <a:cs typeface="Times New Roman" panose="02020603050405020304" charset="0"/>
              </a:rPr>
              <a:t>Симптомы:</a:t>
            </a:r>
            <a:r>
              <a:rPr lang="ru-RU" altLang="en-US" sz="6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нарастающие слабость, вялость, снижение аппетита, нарушения сна, «песок в глазах», отёчность нижних век, иногда насморк, повышенная температура тела (до 39 °С). Далее присоединяется першение в горле, появляется сухой кашель, одышка, могут быть боли в животе, диарея (наслоение вторичной флоры), появляется сыпь (с её появлением усиливаются синдромы общей инфекционной интоксикации и поражения респираторного тракта).</a:t>
            </a:r>
            <a:endParaRPr lang="ru-RU" altLang="en-US" sz="56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Профилактика: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 наиболее мощным, доступным и эффективным методом борьбы с инфекцией является </a:t>
            </a:r>
            <a:r>
              <a:rPr lang="ru-RU" altLang="en-US" sz="7200" b="1">
                <a:latin typeface="Times New Roman" panose="02020603050405020304" charset="0"/>
                <a:cs typeface="Times New Roman" panose="02020603050405020304" charset="0"/>
              </a:rPr>
              <a:t>вакцинация. </a:t>
            </a:r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В соответствии с Национальным календарем профилактических прививок плановая вакцинация детей против кори проводится в возрасте 12-15 месяцев и повторно — в 6 лет.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sz="5600" b="1">
                <a:latin typeface="Times New Roman" panose="02020603050405020304" charset="0"/>
                <a:cs typeface="Times New Roman" panose="02020603050405020304" charset="0"/>
              </a:rPr>
              <a:t>Вакцины против кори создают надежный иммунитет, сохраняющийся более 20 лет. Вакцинация предупреждает развитие кори, даже если она проведена во время ухудшения эпидемической ситуации. Защитите себя и своих детей от кори с помощью вакцины!</a:t>
            </a:r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sz="5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830" y="1402715"/>
            <a:ext cx="3153410" cy="17741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635" y="1229360"/>
            <a:ext cx="3177540" cy="21202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WPS Presentation</Application>
  <PresentationFormat>宽屏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ПК</cp:lastModifiedBy>
  <cp:revision>3</cp:revision>
  <dcterms:created xsi:type="dcterms:W3CDTF">2024-05-17T15:14:09Z</dcterms:created>
  <dcterms:modified xsi:type="dcterms:W3CDTF">2024-05-17T16:03:16Z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1049-12.2.0.16909</vt:lpwstr>
  </property>
  <property fmtid="{D5CDD505-2E9C-101B-9397-08002B2CF9AE}" pid="3" name="ICV">
    <vt:lpwstr>C13ECDDB50F1446C91610837959FCAFC_11</vt:lpwstr>
  </property>
</Properties>
</file>