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'[Новая форма (Ответы) (1).xlsx]Лист2'!$E$8</c:f>
              <c:strCache>
                <c:ptCount val="1"/>
                <c:pt idx="0">
                  <c:v>фотки в инстаграм во время похода</c:v>
                </c:pt>
              </c:strCache>
            </c:strRef>
          </c:tx>
          <c:cat>
            <c:strRef>
              <c:f>'[Новая форма (Ответы) (1).xlsx]Лист2'!$F$6:$J$7</c:f>
              <c:strCache>
                <c:ptCount val="5"/>
                <c:pt idx="0">
                  <c:v>нет</c:v>
                </c:pt>
                <c:pt idx="1">
                  <c:v>да, в тренажерный зал</c:v>
                </c:pt>
                <c:pt idx="2">
                  <c:v>да, в домашних условиях</c:v>
                </c:pt>
                <c:pt idx="3">
                  <c:v>да, в фотошопе</c:v>
                </c:pt>
                <c:pt idx="4">
                  <c:v>да, цель - большой живот</c:v>
                </c:pt>
              </c:strCache>
            </c:strRef>
          </c:cat>
          <c:val>
            <c:numRef>
              <c:f>'[Новая форма (Ответы) (1).xlsx]Лист2'!$F$8:$J$8</c:f>
              <c:numCache>
                <c:formatCode>General</c:formatCode>
                <c:ptCount val="5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'[Новая форма (Ответы) (1).xlsx]Лист2'!$E$9</c:f>
              <c:strCache>
                <c:ptCount val="1"/>
                <c:pt idx="0">
                  <c:v>лазить по лесу, чтобы запомнить на всю жизнь</c:v>
                </c:pt>
              </c:strCache>
            </c:strRef>
          </c:tx>
          <c:cat>
            <c:strRef>
              <c:f>'[Новая форма (Ответы) (1).xlsx]Лист2'!$F$6:$J$7</c:f>
              <c:strCache>
                <c:ptCount val="5"/>
                <c:pt idx="0">
                  <c:v>нет</c:v>
                </c:pt>
                <c:pt idx="1">
                  <c:v>да, в тренажерный зал</c:v>
                </c:pt>
                <c:pt idx="2">
                  <c:v>да, в домашних условиях</c:v>
                </c:pt>
                <c:pt idx="3">
                  <c:v>да, в фотошопе</c:v>
                </c:pt>
                <c:pt idx="4">
                  <c:v>да, цель - большой живот</c:v>
                </c:pt>
              </c:strCache>
            </c:strRef>
          </c:cat>
          <c:val>
            <c:numRef>
              <c:f>'[Новая форма (Ответы) (1).xlsx]Лист2'!$F$9:$J$9</c:f>
              <c:numCache>
                <c:formatCode>General</c:formatCode>
                <c:ptCount val="5"/>
                <c:pt idx="0">
                  <c:v>0</c:v>
                </c:pt>
                <c:pt idx="1">
                  <c:v>6</c:v>
                </c:pt>
                <c:pt idx="2">
                  <c:v>6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346304"/>
        <c:axId val="40043264"/>
      </c:lineChart>
      <c:catAx>
        <c:axId val="37346304"/>
        <c:scaling>
          <c:orientation val="minMax"/>
        </c:scaling>
        <c:delete val="0"/>
        <c:axPos val="b"/>
        <c:majorTickMark val="out"/>
        <c:minorTickMark val="none"/>
        <c:tickLblPos val="nextTo"/>
        <c:crossAx val="40043264"/>
        <c:crosses val="autoZero"/>
        <c:auto val="1"/>
        <c:lblAlgn val="ctr"/>
        <c:lblOffset val="100"/>
        <c:noMultiLvlLbl val="0"/>
      </c:catAx>
      <c:valAx>
        <c:axId val="40043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3463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5">
        <a:lumMod val="40000"/>
        <a:lumOff val="60000"/>
      </a:schemeClr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'[Новая форма (Ответы) (1).xlsx]Лист3'!$G$5</c:f>
              <c:strCache>
                <c:ptCount val="1"/>
                <c:pt idx="0">
                  <c:v>0%</c:v>
                </c:pt>
              </c:strCache>
            </c:strRef>
          </c:tx>
          <c:invertIfNegative val="0"/>
          <c:cat>
            <c:strRef>
              <c:f>'[Новая форма (Ответы) (1).xlsx]Лист3'!$F$6:$F$10</c:f>
              <c:strCache>
                <c:ptCount val="5"/>
                <c:pt idx="0">
                  <c:v>1-2 часа в сутки</c:v>
                </c:pt>
                <c:pt idx="1">
                  <c:v>3-4 часа в сутки</c:v>
                </c:pt>
                <c:pt idx="2">
                  <c:v>5-6 чсов в сутки</c:v>
                </c:pt>
                <c:pt idx="3">
                  <c:v>24 часа в сутки</c:v>
                </c:pt>
                <c:pt idx="4">
                  <c:v>простите? А что такое телефон?</c:v>
                </c:pt>
              </c:strCache>
            </c:strRef>
          </c:cat>
          <c:val>
            <c:numRef>
              <c:f>'[Новая форма (Ответы) (1).xlsx]Лист3'!$G$6:$G$10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'[Новая форма (Ответы) (1).xlsx]Лист3'!$H$5</c:f>
              <c:strCache>
                <c:ptCount val="1"/>
                <c:pt idx="0">
                  <c:v>больше 50%</c:v>
                </c:pt>
              </c:strCache>
            </c:strRef>
          </c:tx>
          <c:invertIfNegative val="0"/>
          <c:cat>
            <c:strRef>
              <c:f>'[Новая форма (Ответы) (1).xlsx]Лист3'!$F$6:$F$10</c:f>
              <c:strCache>
                <c:ptCount val="5"/>
                <c:pt idx="0">
                  <c:v>1-2 часа в сутки</c:v>
                </c:pt>
                <c:pt idx="1">
                  <c:v>3-4 часа в сутки</c:v>
                </c:pt>
                <c:pt idx="2">
                  <c:v>5-6 чсов в сутки</c:v>
                </c:pt>
                <c:pt idx="3">
                  <c:v>24 часа в сутки</c:v>
                </c:pt>
                <c:pt idx="4">
                  <c:v>простите? А что такое телефон?</c:v>
                </c:pt>
              </c:strCache>
            </c:strRef>
          </c:cat>
          <c:val>
            <c:numRef>
              <c:f>'[Новая форма (Ответы) (1).xlsx]Лист3'!$H$6:$H$10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'[Новая форма (Ответы) (1).xlsx]Лист3'!$I$5</c:f>
              <c:strCache>
                <c:ptCount val="1"/>
                <c:pt idx="0">
                  <c:v>к концу дня он заряжается</c:v>
                </c:pt>
              </c:strCache>
            </c:strRef>
          </c:tx>
          <c:invertIfNegative val="0"/>
          <c:cat>
            <c:strRef>
              <c:f>'[Новая форма (Ответы) (1).xlsx]Лист3'!$F$6:$F$10</c:f>
              <c:strCache>
                <c:ptCount val="5"/>
                <c:pt idx="0">
                  <c:v>1-2 часа в сутки</c:v>
                </c:pt>
                <c:pt idx="1">
                  <c:v>3-4 часа в сутки</c:v>
                </c:pt>
                <c:pt idx="2">
                  <c:v>5-6 чсов в сутки</c:v>
                </c:pt>
                <c:pt idx="3">
                  <c:v>24 часа в сутки</c:v>
                </c:pt>
                <c:pt idx="4">
                  <c:v>простите? А что такое телефон?</c:v>
                </c:pt>
              </c:strCache>
            </c:strRef>
          </c:cat>
          <c:val>
            <c:numRef>
              <c:f>'[Новая форма (Ответы) (1).xlsx]Лист3'!$I$6:$I$10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ser>
          <c:idx val="3"/>
          <c:order val="3"/>
          <c:tx>
            <c:strRef>
              <c:f>'[Новая форма (Ответы) (1).xlsx]Лист3'!$J$5</c:f>
              <c:strCache>
                <c:ptCount val="1"/>
                <c:pt idx="0">
                  <c:v>меньше 50%</c:v>
                </c:pt>
              </c:strCache>
            </c:strRef>
          </c:tx>
          <c:invertIfNegative val="0"/>
          <c:cat>
            <c:strRef>
              <c:f>'[Новая форма (Ответы) (1).xlsx]Лист3'!$F$6:$F$10</c:f>
              <c:strCache>
                <c:ptCount val="5"/>
                <c:pt idx="0">
                  <c:v>1-2 часа в сутки</c:v>
                </c:pt>
                <c:pt idx="1">
                  <c:v>3-4 часа в сутки</c:v>
                </c:pt>
                <c:pt idx="2">
                  <c:v>5-6 чсов в сутки</c:v>
                </c:pt>
                <c:pt idx="3">
                  <c:v>24 часа в сутки</c:v>
                </c:pt>
                <c:pt idx="4">
                  <c:v>простите? А что такое телефон?</c:v>
                </c:pt>
              </c:strCache>
            </c:strRef>
          </c:cat>
          <c:val>
            <c:numRef>
              <c:f>'[Новая форма (Ответы) (1).xlsx]Лист3'!$J$6:$J$10</c:f>
              <c:numCache>
                <c:formatCode>General</c:formatCode>
                <c:ptCount val="5"/>
                <c:pt idx="0">
                  <c:v>1</c:v>
                </c:pt>
                <c:pt idx="1">
                  <c:v>7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40029568"/>
        <c:axId val="40035456"/>
        <c:axId val="0"/>
      </c:bar3DChart>
      <c:catAx>
        <c:axId val="40029568"/>
        <c:scaling>
          <c:orientation val="minMax"/>
        </c:scaling>
        <c:delete val="0"/>
        <c:axPos val="b"/>
        <c:majorTickMark val="out"/>
        <c:minorTickMark val="none"/>
        <c:tickLblPos val="nextTo"/>
        <c:crossAx val="40035456"/>
        <c:crosses val="autoZero"/>
        <c:auto val="1"/>
        <c:lblAlgn val="ctr"/>
        <c:lblOffset val="100"/>
        <c:noMultiLvlLbl val="0"/>
      </c:catAx>
      <c:valAx>
        <c:axId val="40035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0295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2A26-A811-4362-A51E-0531F56C34A0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3899-9F8D-4C1B-9F6C-71D2CB6DD6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871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2A26-A811-4362-A51E-0531F56C34A0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3899-9F8D-4C1B-9F6C-71D2CB6DD6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33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2A26-A811-4362-A51E-0531F56C34A0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3899-9F8D-4C1B-9F6C-71D2CB6DD6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74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2A26-A811-4362-A51E-0531F56C34A0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3899-9F8D-4C1B-9F6C-71D2CB6DD6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813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2A26-A811-4362-A51E-0531F56C34A0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3899-9F8D-4C1B-9F6C-71D2CB6DD6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269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2A26-A811-4362-A51E-0531F56C34A0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3899-9F8D-4C1B-9F6C-71D2CB6DD6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07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2A26-A811-4362-A51E-0531F56C34A0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3899-9F8D-4C1B-9F6C-71D2CB6DD6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03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2A26-A811-4362-A51E-0531F56C34A0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3899-9F8D-4C1B-9F6C-71D2CB6DD6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66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2A26-A811-4362-A51E-0531F56C34A0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3899-9F8D-4C1B-9F6C-71D2CB6DD6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06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2A26-A811-4362-A51E-0531F56C34A0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3899-9F8D-4C1B-9F6C-71D2CB6DD6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48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2A26-A811-4362-A51E-0531F56C34A0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3899-9F8D-4C1B-9F6C-71D2CB6DD6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970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82A26-A811-4362-A51E-0531F56C34A0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B3899-9F8D-4C1B-9F6C-71D2CB6DD6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598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Социологическое исследование</a:t>
            </a:r>
            <a:br>
              <a:rPr lang="ru-RU" dirty="0" smtClean="0"/>
            </a:br>
            <a:r>
              <a:rPr lang="ru-RU" dirty="0" smtClean="0"/>
              <a:t>Зависимость от телефона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Выполнили</a:t>
            </a:r>
          </a:p>
          <a:p>
            <a:r>
              <a:rPr lang="ru-RU" dirty="0" err="1" smtClean="0"/>
              <a:t>Джураев</a:t>
            </a:r>
            <a:r>
              <a:rPr lang="ru-RU" dirty="0" smtClean="0"/>
              <a:t> </a:t>
            </a:r>
            <a:r>
              <a:rPr lang="ru-RU" dirty="0" err="1" smtClean="0"/>
              <a:t>Рустамджон</a:t>
            </a:r>
            <a:endParaRPr lang="ru-RU" dirty="0" smtClean="0"/>
          </a:p>
          <a:p>
            <a:r>
              <a:rPr lang="ru-RU" dirty="0" err="1" smtClean="0"/>
              <a:t>Коленько</a:t>
            </a:r>
            <a:r>
              <a:rPr lang="ru-RU" dirty="0" smtClean="0"/>
              <a:t> Наталья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419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 исследования: выявить, насколько молодежь зависима от телефонов</a:t>
            </a:r>
          </a:p>
          <a:p>
            <a:r>
              <a:rPr lang="ru-RU" dirty="0" smtClean="0"/>
              <a:t>Актуальность: В настоящее время у каждого человека есть телефон, и практически каждый день тратит на него много времени.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130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1410889"/>
              </p:ext>
            </p:extLst>
          </p:nvPr>
        </p:nvGraphicFramePr>
        <p:xfrm>
          <a:off x="539552" y="126876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000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долго молодежь сидит в телефоне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8951356"/>
              </p:ext>
            </p:extLst>
          </p:nvPr>
        </p:nvGraphicFramePr>
        <p:xfrm>
          <a:off x="611560" y="141277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75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Вывод: студенты в нашем университете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87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af7f35de8a713b236efaab7b15bfe9b3add9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50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Социологическое исследование Зависимость от телефона</vt:lpstr>
      <vt:lpstr>Презентация PowerPoint</vt:lpstr>
      <vt:lpstr>Презентация PowerPoint</vt:lpstr>
      <vt:lpstr>Как долго молодежь сидит в телефоне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Социологическое исследование Зависимость от телефона</dc:title>
  <dc:creator>Студент</dc:creator>
  <cp:lastModifiedBy>Студент</cp:lastModifiedBy>
  <cp:revision>4</cp:revision>
  <dcterms:created xsi:type="dcterms:W3CDTF">2018-01-12T04:25:59Z</dcterms:created>
  <dcterms:modified xsi:type="dcterms:W3CDTF">2018-01-12T04:47:10Z</dcterms:modified>
</cp:coreProperties>
</file>