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2" r:id="rId1"/>
  </p:sldMasterIdLst>
  <p:notesMasterIdLst>
    <p:notesMasterId r:id="rId13"/>
  </p:notesMasterIdLst>
  <p:sldIdLst>
    <p:sldId id="257" r:id="rId2"/>
    <p:sldId id="366" r:id="rId3"/>
    <p:sldId id="367" r:id="rId4"/>
    <p:sldId id="368" r:id="rId5"/>
    <p:sldId id="369" r:id="rId6"/>
    <p:sldId id="370" r:id="rId7"/>
    <p:sldId id="371" r:id="rId8"/>
    <p:sldId id="372" r:id="rId9"/>
    <p:sldId id="373" r:id="rId10"/>
    <p:sldId id="374" r:id="rId11"/>
    <p:sldId id="34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56" autoAdjust="0"/>
  </p:normalViewPr>
  <p:slideViewPr>
    <p:cSldViewPr snapToGrid="0">
      <p:cViewPr varScale="1">
        <p:scale>
          <a:sx n="163" d="100"/>
          <a:sy n="163" d="100"/>
        </p:scale>
        <p:origin x="17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90541-99D7-47D7-84DC-DE2C8A8B5100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D1CD9-91C6-4B92-9C95-187F1ED294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850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F23FD-364B-41E6-B0AD-0B619DF4210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881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75C68-A20C-989C-0594-6AE52E9D4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5C48AA-FF57-A4C4-2D1A-A46FA294C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79ECAA-D005-74B6-8AA4-47BCB0D64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E196-EEA2-4B53-AE2A-871F7FE974EF}" type="datetime1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E9BA72-09D6-DFE9-C794-FACAF8160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16699F-6C27-D0BE-DE9E-D9AC242D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E527-1022-44D7-9D15-CDE0B1745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900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A79414-D44D-0D81-A23C-228C69ED8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61E008-C439-F146-142D-79F84C50D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D1CCD3-DD7E-D72C-819B-F1905618B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5AE2-8755-438F-B623-0C5BBB856121}" type="datetime1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A66FE2-370F-3B3C-3975-E918B09CC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53A826-722B-CE42-5122-2978044A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E527-1022-44D7-9D15-CDE0B1745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56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0ABC14-14DE-A304-5EFE-5C91687808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F3066F-F55D-1D06-0ABA-A9A9C1F329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787AEC-D903-E4DB-DED2-C15A597E5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BB28-07BE-49DD-B765-F518A8071B75}" type="datetime1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589ADC-2892-1591-C7F9-7DC80723D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CB57E4-073D-65FD-9DD6-545B56D3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E527-1022-44D7-9D15-CDE0B1745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35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A3DB7-C512-09DC-6EA8-0868D1C33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89477-6BBD-B6A0-0011-AEBE103EB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31B623-A8DD-CF96-B697-163C0CC06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B8C7-B397-422F-AA3D-99FC3E320DDE}" type="datetime1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818B2D-28D7-6063-8B8E-4FDE14BD8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3313E4-17E8-487A-B0FA-78CD778F2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E527-1022-44D7-9D15-CDE0B1745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16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5F52B9-8141-E86F-99B8-1E07255B9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4837D9-CE73-6048-76B0-16FE60540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E837D0-2A88-A197-CCE1-54D95704A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278F-2C9F-474C-AAC0-48E423C60742}" type="datetime1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141D23-1BD6-B80E-8DF3-F94A24595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99F423-FC07-4943-CA60-62468B115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E527-1022-44D7-9D15-CDE0B1745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6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8AFAE-5DBF-7BD9-945E-E5B75FB1B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C4EB27-2000-8A2E-1970-8C170EAE84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48302C-C427-72BB-BD24-AF1C46282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80731C-7829-7241-4B1E-136BE4D53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EEA3-E33C-4120-BBC8-9A59E3DE1366}" type="datetime1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4ABBF3-CFF4-AC48-9E7B-379073BDB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89CCEE-8FBF-C3CB-6AFF-03F481424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E527-1022-44D7-9D15-CDE0B1745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1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F5105-CA05-F74D-FD8E-0CEE81ABA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C1D7A1-5FA3-9742-365E-AF020074D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8E4385-5F7E-1360-6BB5-5C397C2A7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CC6CE67-E8BC-DD8A-75A6-BF5D4C65DF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07FED4D-4B69-2400-A5E2-D123C98363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E86CC1E-B011-4A70-6DF5-DAE474105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2AE3-27BD-4BD2-A3B3-93648133247D}" type="datetime1">
              <a:rPr lang="ru-RU" smtClean="0"/>
              <a:t>18.05.2023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EF062E4-4999-3B35-C50B-DF08894C8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5993F56-C3AF-D545-99B1-16A3E8DF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E527-1022-44D7-9D15-CDE0B1745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3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B7776-CEEF-28B8-8B83-75C6A3238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46B905-4670-4E86-3C95-F5D35A69A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A5D7F-C58B-44EF-82BD-6A3FF999D5E9}" type="datetime1">
              <a:rPr lang="ru-RU" smtClean="0"/>
              <a:t>18.05.2023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0EDF59-D862-CDB5-8A01-E57482454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8D97DA4-FBE4-B61D-85F7-7D0AC13BD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E527-1022-44D7-9D15-CDE0B1745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5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3C14E39-5335-AEA6-C7ED-524D28C42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0C33-6A5B-4C5E-A80B-60F489094137}" type="datetime1">
              <a:rPr lang="ru-RU" smtClean="0"/>
              <a:t>18.05.2023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D6358C5-174A-5E4F-932E-E9399F2B7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A9F0B2-6D49-280B-6491-F626E40C1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E527-1022-44D7-9D15-CDE0B1745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56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6C869B-8D34-14BC-C807-AE159B363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026A13-90EC-B304-E727-64B07C27C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A2AB8-BE64-862C-F6B7-162AED963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B6C061-DFB7-315E-546B-C3DD127C1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21C9A-D407-4222-AD3E-A181060C42A0}" type="datetime1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81D43D-CD21-B4ED-097F-B71A09AB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9AB2D2-28EE-EE54-D5FE-22A7441B8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E527-1022-44D7-9D15-CDE0B1745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97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55C179-0554-D1DB-F22C-480986BD4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276BDEA-C257-6C6A-CB5D-2763192E05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BC8D47-41CB-C74C-3AF3-9247F67F1D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A6F618-3E85-884B-B620-849A5F502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ED714-C6E0-4FCF-92B3-F0AD9CD31FC4}" type="datetime1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4B5AD2-E3A0-6EB8-04F2-3D8998503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15BDFA-AEF8-006C-B898-5359EDC20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E527-1022-44D7-9D15-CDE0B1745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35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40BFA2-1EA8-0B64-6799-B61A5B1C2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EC30EA-319A-E88D-23CD-F900DAAA4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033110-DAD0-7EFC-1FC7-54DF3D1EE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A5C62-FBE6-47DE-81D1-947B0A6F79CC}" type="datetime1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E24042-3615-DC30-0068-900D8E15C1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6CAFDD-F8A8-59C8-DE57-D6E897ED0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9E527-1022-44D7-9D15-CDE0B1745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88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0796" y="2831104"/>
            <a:ext cx="8134672" cy="75984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рабочего места по приему рецептов и отпуску готовых ЛП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84327"/>
            <a:ext cx="9144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«Красноярский государственный медицинский университет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имени профессора В.Ф. Войно-Ясенецкого»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89593" y="3522640"/>
            <a:ext cx="62044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33.02.01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«Фармация»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5481" y="5563525"/>
            <a:ext cx="8134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Щеглюк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Сергей Сергеевич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Казакова Елена Николаевна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ABBB91-3086-4CD3-A2AD-9E49EF17BEDA}"/>
              </a:ext>
            </a:extLst>
          </p:cNvPr>
          <p:cNvSpPr txBox="1"/>
          <p:nvPr/>
        </p:nvSpPr>
        <p:spPr>
          <a:xfrm>
            <a:off x="4591219" y="2333455"/>
            <a:ext cx="51845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РАБОТА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138" y="15001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на рабочем месте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залогом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орошего качества обслуживания клиентов,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четкой и слаженной работы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первостольников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E527-1022-44D7-9D15-CDE0B174587C}" type="slidenum">
              <a:rPr lang="ru-RU" smtClean="0"/>
              <a:t>10</a:t>
            </a:fld>
            <a:endParaRPr lang="ru-RU"/>
          </a:p>
        </p:txBody>
      </p:sp>
      <p:pic>
        <p:nvPicPr>
          <p:cNvPr id="9218" name="Picture 2" descr="https://sun9-79.userapi.com/impg/4irglwRS2wj4OLJ5csxMTY-G1LPn6VMs1jPomQ/2CAJcDJi-Xs.jpg?size=1216x2160&amp;quality=95&amp;sign=f9aab3469f92bf4ac9ca526811f41d22&amp;type=album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751" y="1425957"/>
            <a:ext cx="2924663" cy="519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11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9B464-9C99-5C8C-2F42-A0C670ECB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9383" y="525376"/>
            <a:ext cx="7652141" cy="1325563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A4B17E-9510-3354-924E-E8B090364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E527-1022-44D7-9D15-CDE0B174587C}" type="slidenum">
              <a:rPr lang="ru-RU" smtClean="0"/>
              <a:t>11</a:t>
            </a:fld>
            <a:endParaRPr lang="ru-RU"/>
          </a:p>
        </p:txBody>
      </p:sp>
      <p:pic>
        <p:nvPicPr>
          <p:cNvPr id="1026" name="Picture 2" descr="https://sun9-33.userapi.com/impg/gOXE5RJlZh1thd00y6pSr4F67OipRrpEuza9ag/kQ0tSnrrQ_M.jpg?size=1215x2160&amp;quality=95&amp;sign=fadcf2df7616599f5d090453d500ad85&amp;type=album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053" y="1894131"/>
            <a:ext cx="2033808" cy="361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56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46075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фармацевта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E527-1022-44D7-9D15-CDE0B174587C}" type="slidenum">
              <a:rPr lang="ru-RU" smtClean="0"/>
              <a:t>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28067" y="1392030"/>
            <a:ext cx="85358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оптимально организовать рабочее место фармацевта: чтобы было и удобно, и функционально, и красиво? От рациональной организации рабочего пространства зависят и быстрота, и качество обслуживания, и впечатление, которое аптека производит на клиента. И, как следствие, - объем продаж. Что же должно окружать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первостольника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работающего по системе закрытой выкладки, за прилавком?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un9-14.userapi.com/impg/CWSSYaZEtu-QuuNGxr1Gql8914vh9LhPefVw9Q/Y6D7UTdaMSw.jpg?size=2560x1442&amp;quality=95&amp;sign=532cd0d0e1e7b48da0896d0e027e538b&amp;type=album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607" y="2984503"/>
            <a:ext cx="6070785" cy="341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63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спиной у фармацевта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E527-1022-44D7-9D15-CDE0B174587C}" type="slidenum">
              <a:rPr lang="ru-RU" smtClean="0"/>
              <a:t>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88770" y="1561149"/>
            <a:ext cx="9014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За спиной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</a:rPr>
              <a:t>первостольника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</a:rPr>
              <a:t> могут быть расположены открытые полки с товаром.</a:t>
            </a:r>
            <a:endParaRPr lang="ru-RU" dirty="0"/>
          </a:p>
        </p:txBody>
      </p:sp>
      <p:pic>
        <p:nvPicPr>
          <p:cNvPr id="2050" name="Picture 2" descr="https://sun9-58.userapi.com/impg/HoXrICZ7Bjuyq3ZQs_AXxuy23SL8_y83X0nNWw/E9YbHM7goWA.jpg?size=2560x1442&amp;quality=95&amp;sign=071a05bf2ab8271ed1a0fd744ce83b98&amp;type=album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430" y="2098466"/>
            <a:ext cx="6835140" cy="385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73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Рабочий стол фармацевта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E527-1022-44D7-9D15-CDE0B174587C}" type="slidenum">
              <a:rPr lang="ru-RU" smtClean="0"/>
              <a:t>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09800" y="1535798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рабочем столе фармацевта не должно быть ничего лишнего. На рабочем столе должно быть всё только самое необходимое.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s://sun9-72.userapi.com/impg/9B87IdVYgNoGmXyZU2nbiU569HFudrDsqEYgtA/Xi-H3CSTmLY.jpg?size=2560x1442&amp;quality=95&amp;sign=e3da1fce739674e1bcd68d7503f6505e&amp;type=album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94826"/>
            <a:ext cx="7010400" cy="394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0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находится на рабочем месте фармацевта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47801" y="1919410"/>
            <a:ext cx="9407768" cy="12049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рабочем месте фармацевта находится компьютер.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необходим фармацевту для работы с базой данных ЛП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E527-1022-44D7-9D15-CDE0B174587C}" type="slidenum">
              <a:rPr lang="ru-RU" smtClean="0"/>
              <a:t>5</a:t>
            </a:fld>
            <a:endParaRPr lang="ru-RU"/>
          </a:p>
        </p:txBody>
      </p:sp>
      <p:pic>
        <p:nvPicPr>
          <p:cNvPr id="4098" name="Picture 2" descr="https://sun9-60.userapi.com/impg/mPcgywKtCTIPo0oJAM7TW0Upl4s4T64_ipeyAQ/X4tF4eqWee0.jpg?size=2560x2036&amp;quality=95&amp;sign=8ba67e3e663a638855b471c0311d3096&amp;type=album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49" y="3030537"/>
            <a:ext cx="3962401" cy="315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50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находится на рабочем месте фармацевта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491514" cy="189003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Сканер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считывания штрих-кода.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стройство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чтения идентификаторов различных форматов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Предназначен для чтения штрих-кода и передачу его в программу для определения ЛП.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E527-1022-44D7-9D15-CDE0B174587C}" type="slidenum">
              <a:rPr lang="ru-RU" smtClean="0"/>
              <a:t>6</a:t>
            </a:fld>
            <a:endParaRPr lang="ru-RU"/>
          </a:p>
        </p:txBody>
      </p:sp>
      <p:pic>
        <p:nvPicPr>
          <p:cNvPr id="5124" name="Picture 4" descr="https://sun9-12.userapi.com/impg/_nZtqUFxvw3HPuaK_zglGQ6OAtYH3rQUI8ZKNw/0I_SzrbnuGg.jpg?size=1520x2160&amp;quality=95&amp;sign=76accf6a8d97d52571bc910386168b4d&amp;type=album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205" y="1825625"/>
            <a:ext cx="2916187" cy="414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09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находится на рабочем месте фармацевта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238875" cy="40989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Кассовый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механизации кассовых операций, учета денежных поступлений, регистрации приобретения товара, печати кассового чека и отправления данных в налоговые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фотографии представлен чековый аппарат и отсек для хранения денег.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E527-1022-44D7-9D15-CDE0B174587C}" type="slidenum">
              <a:rPr lang="ru-RU" smtClean="0"/>
              <a:t>7</a:t>
            </a:fld>
            <a:endParaRPr lang="ru-RU"/>
          </a:p>
        </p:txBody>
      </p:sp>
      <p:pic>
        <p:nvPicPr>
          <p:cNvPr id="6146" name="Picture 2" descr="https://sun9-4.userapi.com/impg/HBEWHd1RPZHjByBCq13fbCN8fb8AvEzVAjO_nA/OVVJZ1LesDY.jpg?size=1182x1330&amp;quality=95&amp;sign=889e51d5bb3f14b0fe7f94be71b8ff57&amp;type=album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975" y="1825625"/>
            <a:ext cx="3248025" cy="365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27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находится на рабочем месте фармацевта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3306" y="1745898"/>
            <a:ext cx="10515600" cy="13747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предназначен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обзваниваний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клиентов, которые делали заказ ЛП. Консультирование клиентов по интересующим 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E527-1022-44D7-9D15-CDE0B174587C}" type="slidenum">
              <a:rPr lang="ru-RU" smtClean="0"/>
              <a:t>8</a:t>
            </a:fld>
            <a:endParaRPr lang="ru-RU"/>
          </a:p>
        </p:txBody>
      </p:sp>
      <p:pic>
        <p:nvPicPr>
          <p:cNvPr id="7170" name="Picture 2" descr="https://sun9-38.userapi.com/impg/OWxLqL2GAh9MHs6G2T8HUEuGoD-z0uSuvAbf8g/vCXFtEKLNSo.jpg?size=1948x1303&amp;quality=95&amp;sign=6e627fb39b1d1b6eed85456131aa1eef&amp;type=album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2" y="3200400"/>
            <a:ext cx="4598988" cy="307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47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находится на рабочем месте фармацевта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80431"/>
            <a:ext cx="6051550" cy="368617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Штамп «Лекарственный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отпущен».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Свидетельствует о том, что ЛП по данному рецепту был отпущен.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E527-1022-44D7-9D15-CDE0B174587C}" type="slidenum">
              <a:rPr lang="ru-RU" smtClean="0"/>
              <a:t>9</a:t>
            </a:fld>
            <a:endParaRPr lang="ru-RU"/>
          </a:p>
        </p:txBody>
      </p:sp>
      <p:pic>
        <p:nvPicPr>
          <p:cNvPr id="8194" name="Picture 2" descr="https://sun9-75.userapi.com/impg/SB3UsZf_saIEj45r3X22ipGIwdlEZVZzZFhZpg/cBb_t7LyAH0.jpg?size=1038x1249&amp;quality=95&amp;sign=0f8b2c9a2a84bc9db65009906d9bb5f4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75" y="1825625"/>
            <a:ext cx="3242877" cy="39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70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1611</TotalTime>
  <Words>341</Words>
  <Application>Microsoft Office PowerPoint</Application>
  <PresentationFormat>Широкоэкранный</PresentationFormat>
  <Paragraphs>42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Times New Roman</vt:lpstr>
      <vt:lpstr>Тема Office</vt:lpstr>
      <vt:lpstr>Тема: «Организация рабочего места по приему рецептов и отпуску готовых ЛП»</vt:lpstr>
      <vt:lpstr>Рабочее место фармацевта</vt:lpstr>
      <vt:lpstr>За спиной у фармацевта </vt:lpstr>
      <vt:lpstr>Рабочий стол фармацевта </vt:lpstr>
      <vt:lpstr>Что находится на рабочем месте фармацевта </vt:lpstr>
      <vt:lpstr>Что находится на рабочем месте фармацевта </vt:lpstr>
      <vt:lpstr>Что находится на рабочем месте фармацевта </vt:lpstr>
      <vt:lpstr>Что находится на рабочем месте фармацевта </vt:lpstr>
      <vt:lpstr>Что находится на рабочем месте фармацевта </vt:lpstr>
      <vt:lpstr>Вывод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«Шизофрения»</dc:title>
  <dc:creator>Basti Dzhabbarova</dc:creator>
  <cp:lastModifiedBy>Сергей</cp:lastModifiedBy>
  <cp:revision>26</cp:revision>
  <dcterms:created xsi:type="dcterms:W3CDTF">2022-03-25T05:03:25Z</dcterms:created>
  <dcterms:modified xsi:type="dcterms:W3CDTF">2023-05-18T14:17:50Z</dcterms:modified>
</cp:coreProperties>
</file>