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62" r:id="rId6"/>
    <p:sldId id="270" r:id="rId7"/>
    <p:sldId id="263" r:id="rId8"/>
    <p:sldId id="264" r:id="rId9"/>
    <p:sldId id="265" r:id="rId10"/>
    <p:sldId id="269" r:id="rId11"/>
    <p:sldId id="268" r:id="rId12"/>
    <p:sldId id="266" r:id="rId13"/>
    <p:sldId id="267" r:id="rId14"/>
    <p:sldId id="260" r:id="rId15"/>
    <p:sldId id="25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70" y="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5DDD40-5E74-4D8F-8035-742C4261074C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DA712E1-4EE0-44EB-8F13-63536B4E3041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Торговля товарами аптечного ассортимента с обеспечением мест хранения, не допускающим свободного доступа покупателей к товарам, отпускаемым, в том числе по рецепту;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1A74B9-AA38-4BF1-B573-7704DEBE9995}" type="parTrans" cxnId="{188B338A-317D-4DA8-8375-753CAF6C59A7}">
      <dgm:prSet/>
      <dgm:spPr/>
      <dgm:t>
        <a:bodyPr/>
        <a:lstStyle/>
        <a:p>
          <a:endParaRPr lang="ru-RU"/>
        </a:p>
      </dgm:t>
    </dgm:pt>
    <dgm:pt modelId="{32EECE9C-9E41-4B7B-80E1-86EBE45D0617}" type="sibTrans" cxnId="{188B338A-317D-4DA8-8375-753CAF6C59A7}">
      <dgm:prSet/>
      <dgm:spPr/>
      <dgm:t>
        <a:bodyPr/>
        <a:lstStyle/>
        <a:p>
          <a:endParaRPr lang="ru-RU"/>
        </a:p>
      </dgm:t>
    </dgm:pt>
    <dgm:pt modelId="{DD13FC3C-ABEC-4044-BEAE-EF9849D2F8FB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Приемки товаров аптечного ассортимента, зона карантинного хранения, в том числе отдельно для лекарственных препаратов;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EF7C7B-B99A-4BDB-A860-DB6F65CE9E32}" type="parTrans" cxnId="{669ABD9E-5EAA-48E8-A8A2-715D3BC15DC6}">
      <dgm:prSet/>
      <dgm:spPr/>
      <dgm:t>
        <a:bodyPr/>
        <a:lstStyle/>
        <a:p>
          <a:endParaRPr lang="ru-RU"/>
        </a:p>
      </dgm:t>
    </dgm:pt>
    <dgm:pt modelId="{1BD24837-A26B-411E-BC92-E7B79A971CDC}" type="sibTrans" cxnId="{669ABD9E-5EAA-48E8-A8A2-715D3BC15DC6}">
      <dgm:prSet/>
      <dgm:spPr/>
      <dgm:t>
        <a:bodyPr/>
        <a:lstStyle/>
        <a:p>
          <a:endParaRPr lang="ru-RU"/>
        </a:p>
      </dgm:t>
    </dgm:pt>
    <dgm:pt modelId="{1488621C-A478-4B77-BCBB-5AFEAA53F52F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Раздельного хранения одежды работников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7FFF0B-96BD-4F95-9FC7-98461C4981EA}" type="parTrans" cxnId="{A1D09340-43EE-4C9B-B84A-F7189516B966}">
      <dgm:prSet/>
      <dgm:spPr/>
      <dgm:t>
        <a:bodyPr/>
        <a:lstStyle/>
        <a:p>
          <a:endParaRPr lang="ru-RU"/>
        </a:p>
      </dgm:t>
    </dgm:pt>
    <dgm:pt modelId="{988E9C99-506A-4A39-8C82-B6193572F723}" type="sibTrans" cxnId="{A1D09340-43EE-4C9B-B84A-F7189516B966}">
      <dgm:prSet/>
      <dgm:spPr/>
      <dgm:t>
        <a:bodyPr/>
        <a:lstStyle/>
        <a:p>
          <a:endParaRPr lang="ru-RU"/>
        </a:p>
      </dgm:t>
    </dgm:pt>
    <dgm:pt modelId="{F5BC0650-3741-47C9-B7F1-D66D3FD54DF6}" type="pres">
      <dgm:prSet presAssocID="{FF5DDD40-5E74-4D8F-8035-742C426107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B458CE-4038-437D-9150-79BD7D610015}" type="pres">
      <dgm:prSet presAssocID="{0DA712E1-4EE0-44EB-8F13-63536B4E3041}" presName="parentLin" presStyleCnt="0"/>
      <dgm:spPr/>
    </dgm:pt>
    <dgm:pt modelId="{89C4A7AE-23EA-4F43-BC99-328780635689}" type="pres">
      <dgm:prSet presAssocID="{0DA712E1-4EE0-44EB-8F13-63536B4E304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FDDF6FB-D041-481B-B876-367B8DC1198E}" type="pres">
      <dgm:prSet presAssocID="{0DA712E1-4EE0-44EB-8F13-63536B4E3041}" presName="parentText" presStyleLbl="node1" presStyleIdx="0" presStyleCnt="3" custScaleX="142997" custScaleY="806089" custLinFactY="100000" custLinFactNeighborX="3333" custLinFactNeighborY="1512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B89AF-1FAE-4E35-9D58-2622CB0B780D}" type="pres">
      <dgm:prSet presAssocID="{0DA712E1-4EE0-44EB-8F13-63536B4E3041}" presName="negativeSpace" presStyleCnt="0"/>
      <dgm:spPr/>
    </dgm:pt>
    <dgm:pt modelId="{7F561FAB-6A24-42BA-AA39-606477FE1677}" type="pres">
      <dgm:prSet presAssocID="{0DA712E1-4EE0-44EB-8F13-63536B4E3041}" presName="childText" presStyleLbl="conFgAcc1" presStyleIdx="0" presStyleCnt="3" custScaleY="571065" custLinFactY="-308" custLinFactNeighborX="210" custLinFactNeighborY="-100000">
        <dgm:presLayoutVars>
          <dgm:bulletEnabled val="1"/>
        </dgm:presLayoutVars>
      </dgm:prSet>
      <dgm:spPr/>
    </dgm:pt>
    <dgm:pt modelId="{796F5D25-AC5C-4DB3-A7B2-9655738B83CA}" type="pres">
      <dgm:prSet presAssocID="{32EECE9C-9E41-4B7B-80E1-86EBE45D0617}" presName="spaceBetweenRectangles" presStyleCnt="0"/>
      <dgm:spPr/>
    </dgm:pt>
    <dgm:pt modelId="{30063B8F-E3E7-44CA-8A35-4C8C4C44E5EE}" type="pres">
      <dgm:prSet presAssocID="{DD13FC3C-ABEC-4044-BEAE-EF9849D2F8FB}" presName="parentLin" presStyleCnt="0"/>
      <dgm:spPr/>
    </dgm:pt>
    <dgm:pt modelId="{75695EC6-259E-4608-BD99-22F75A2D83A7}" type="pres">
      <dgm:prSet presAssocID="{DD13FC3C-ABEC-4044-BEAE-EF9849D2F8F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831BB43-0A3F-44BE-9F3F-C74B9F9B6D1F}" type="pres">
      <dgm:prSet presAssocID="{DD13FC3C-ABEC-4044-BEAE-EF9849D2F8FB}" presName="parentText" presStyleLbl="node1" presStyleIdx="1" presStyleCnt="3" custScaleX="139533" custScaleY="376090" custLinFactY="100000" custLinFactNeighborX="-4421" custLinFactNeighborY="1561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1DB40-D5B1-4CE4-A323-840F45D22C4C}" type="pres">
      <dgm:prSet presAssocID="{DD13FC3C-ABEC-4044-BEAE-EF9849D2F8FB}" presName="negativeSpace" presStyleCnt="0"/>
      <dgm:spPr/>
    </dgm:pt>
    <dgm:pt modelId="{96CEC9C4-6595-4FEB-AB7F-8C402299F421}" type="pres">
      <dgm:prSet presAssocID="{DD13FC3C-ABEC-4044-BEAE-EF9849D2F8FB}" presName="childText" presStyleLbl="conFgAcc1" presStyleIdx="1" presStyleCnt="3" custScaleX="100000" custScaleY="549985" custLinFactY="14609" custLinFactNeighborX="326" custLinFactNeighborY="100000">
        <dgm:presLayoutVars>
          <dgm:bulletEnabled val="1"/>
        </dgm:presLayoutVars>
      </dgm:prSet>
      <dgm:spPr/>
    </dgm:pt>
    <dgm:pt modelId="{591F47D4-FE50-4CD0-A0F8-BCF2D29E6B78}" type="pres">
      <dgm:prSet presAssocID="{1BD24837-A26B-411E-BC92-E7B79A971CDC}" presName="spaceBetweenRectangles" presStyleCnt="0"/>
      <dgm:spPr/>
    </dgm:pt>
    <dgm:pt modelId="{BC23791F-5C49-4C32-92BF-3B76324CDB28}" type="pres">
      <dgm:prSet presAssocID="{1488621C-A478-4B77-BCBB-5AFEAA53F52F}" presName="parentLin" presStyleCnt="0"/>
      <dgm:spPr/>
    </dgm:pt>
    <dgm:pt modelId="{4786D928-F3FC-4CB9-9346-E9B4D9452E46}" type="pres">
      <dgm:prSet presAssocID="{1488621C-A478-4B77-BCBB-5AFEAA53F52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25D56A6-41AF-4B70-BE91-6831EBDC4A92}" type="pres">
      <dgm:prSet presAssocID="{1488621C-A478-4B77-BCBB-5AFEAA53F52F}" presName="parentText" presStyleLbl="node1" presStyleIdx="2" presStyleCnt="3" custScaleX="142997" custScaleY="265970" custLinFactY="31050" custLinFactNeighborX="595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4FF51-F0ED-4B9B-9C1F-70699D5C462D}" type="pres">
      <dgm:prSet presAssocID="{1488621C-A478-4B77-BCBB-5AFEAA53F52F}" presName="negativeSpace" presStyleCnt="0"/>
      <dgm:spPr/>
    </dgm:pt>
    <dgm:pt modelId="{C515A2FE-D758-4657-B508-1F38F9E59F5A}" type="pres">
      <dgm:prSet presAssocID="{1488621C-A478-4B77-BCBB-5AFEAA53F52F}" presName="childText" presStyleLbl="conFgAcc1" presStyleIdx="2" presStyleCnt="3" custScaleX="100000" custScaleY="298640" custLinFactY="44291" custLinFactNeighborY="100000">
        <dgm:presLayoutVars>
          <dgm:bulletEnabled val="1"/>
        </dgm:presLayoutVars>
      </dgm:prSet>
      <dgm:spPr/>
    </dgm:pt>
  </dgm:ptLst>
  <dgm:cxnLst>
    <dgm:cxn modelId="{A1D09340-43EE-4C9B-B84A-F7189516B966}" srcId="{FF5DDD40-5E74-4D8F-8035-742C4261074C}" destId="{1488621C-A478-4B77-BCBB-5AFEAA53F52F}" srcOrd="2" destOrd="0" parTransId="{B97FFF0B-96BD-4F95-9FC7-98461C4981EA}" sibTransId="{988E9C99-506A-4A39-8C82-B6193572F723}"/>
    <dgm:cxn modelId="{2A415A5B-2698-478E-BFBB-269FD204C2E1}" type="presOf" srcId="{DD13FC3C-ABEC-4044-BEAE-EF9849D2F8FB}" destId="{75695EC6-259E-4608-BD99-22F75A2D83A7}" srcOrd="0" destOrd="0" presId="urn:microsoft.com/office/officeart/2005/8/layout/list1"/>
    <dgm:cxn modelId="{D6607CD2-1C46-4573-8137-1831B821E269}" type="presOf" srcId="{1488621C-A478-4B77-BCBB-5AFEAA53F52F}" destId="{525D56A6-41AF-4B70-BE91-6831EBDC4A92}" srcOrd="1" destOrd="0" presId="urn:microsoft.com/office/officeart/2005/8/layout/list1"/>
    <dgm:cxn modelId="{669ABD9E-5EAA-48E8-A8A2-715D3BC15DC6}" srcId="{FF5DDD40-5E74-4D8F-8035-742C4261074C}" destId="{DD13FC3C-ABEC-4044-BEAE-EF9849D2F8FB}" srcOrd="1" destOrd="0" parTransId="{8DEF7C7B-B99A-4BDB-A860-DB6F65CE9E32}" sibTransId="{1BD24837-A26B-411E-BC92-E7B79A971CDC}"/>
    <dgm:cxn modelId="{188B338A-317D-4DA8-8375-753CAF6C59A7}" srcId="{FF5DDD40-5E74-4D8F-8035-742C4261074C}" destId="{0DA712E1-4EE0-44EB-8F13-63536B4E3041}" srcOrd="0" destOrd="0" parTransId="{3F1A74B9-AA38-4BF1-B573-7704DEBE9995}" sibTransId="{32EECE9C-9E41-4B7B-80E1-86EBE45D0617}"/>
    <dgm:cxn modelId="{81063F9F-6554-483B-9219-D953C4E4AC5F}" type="presOf" srcId="{DD13FC3C-ABEC-4044-BEAE-EF9849D2F8FB}" destId="{3831BB43-0A3F-44BE-9F3F-C74B9F9B6D1F}" srcOrd="1" destOrd="0" presId="urn:microsoft.com/office/officeart/2005/8/layout/list1"/>
    <dgm:cxn modelId="{4B83C663-C4BD-4F24-ADE8-F32D379F7F50}" type="presOf" srcId="{0DA712E1-4EE0-44EB-8F13-63536B4E3041}" destId="{89C4A7AE-23EA-4F43-BC99-328780635689}" srcOrd="0" destOrd="0" presId="urn:microsoft.com/office/officeart/2005/8/layout/list1"/>
    <dgm:cxn modelId="{8F5C9F2C-2112-4671-BF87-1E22ED3370E8}" type="presOf" srcId="{0DA712E1-4EE0-44EB-8F13-63536B4E3041}" destId="{3FDDF6FB-D041-481B-B876-367B8DC1198E}" srcOrd="1" destOrd="0" presId="urn:microsoft.com/office/officeart/2005/8/layout/list1"/>
    <dgm:cxn modelId="{4D016B27-6EE9-4263-8908-C4A19D9E8F5B}" type="presOf" srcId="{1488621C-A478-4B77-BCBB-5AFEAA53F52F}" destId="{4786D928-F3FC-4CB9-9346-E9B4D9452E46}" srcOrd="0" destOrd="0" presId="urn:microsoft.com/office/officeart/2005/8/layout/list1"/>
    <dgm:cxn modelId="{5B248CD6-9CE9-4E8A-B0DD-9CA18A5A59CA}" type="presOf" srcId="{FF5DDD40-5E74-4D8F-8035-742C4261074C}" destId="{F5BC0650-3741-47C9-B7F1-D66D3FD54DF6}" srcOrd="0" destOrd="0" presId="urn:microsoft.com/office/officeart/2005/8/layout/list1"/>
    <dgm:cxn modelId="{57E419D9-6EF5-4A63-BC4A-D03FDC23800F}" type="presParOf" srcId="{F5BC0650-3741-47C9-B7F1-D66D3FD54DF6}" destId="{9CB458CE-4038-437D-9150-79BD7D610015}" srcOrd="0" destOrd="0" presId="urn:microsoft.com/office/officeart/2005/8/layout/list1"/>
    <dgm:cxn modelId="{B053F88E-51AC-4F0F-8DA6-4075CE195EBD}" type="presParOf" srcId="{9CB458CE-4038-437D-9150-79BD7D610015}" destId="{89C4A7AE-23EA-4F43-BC99-328780635689}" srcOrd="0" destOrd="0" presId="urn:microsoft.com/office/officeart/2005/8/layout/list1"/>
    <dgm:cxn modelId="{F60E1A67-7724-4EA3-AD74-4D7DC574F2C9}" type="presParOf" srcId="{9CB458CE-4038-437D-9150-79BD7D610015}" destId="{3FDDF6FB-D041-481B-B876-367B8DC1198E}" srcOrd="1" destOrd="0" presId="urn:microsoft.com/office/officeart/2005/8/layout/list1"/>
    <dgm:cxn modelId="{62925BF5-330D-47F6-B4BA-D4C37FDF0AC4}" type="presParOf" srcId="{F5BC0650-3741-47C9-B7F1-D66D3FD54DF6}" destId="{860B89AF-1FAE-4E35-9D58-2622CB0B780D}" srcOrd="1" destOrd="0" presId="urn:microsoft.com/office/officeart/2005/8/layout/list1"/>
    <dgm:cxn modelId="{E40A1175-652D-46BB-86F2-817D47133543}" type="presParOf" srcId="{F5BC0650-3741-47C9-B7F1-D66D3FD54DF6}" destId="{7F561FAB-6A24-42BA-AA39-606477FE1677}" srcOrd="2" destOrd="0" presId="urn:microsoft.com/office/officeart/2005/8/layout/list1"/>
    <dgm:cxn modelId="{EA8108E5-0049-4063-9996-58EFB1B38584}" type="presParOf" srcId="{F5BC0650-3741-47C9-B7F1-D66D3FD54DF6}" destId="{796F5D25-AC5C-4DB3-A7B2-9655738B83CA}" srcOrd="3" destOrd="0" presId="urn:microsoft.com/office/officeart/2005/8/layout/list1"/>
    <dgm:cxn modelId="{0AF6F1F3-CFE5-43C3-9B03-2BD2C62E782B}" type="presParOf" srcId="{F5BC0650-3741-47C9-B7F1-D66D3FD54DF6}" destId="{30063B8F-E3E7-44CA-8A35-4C8C4C44E5EE}" srcOrd="4" destOrd="0" presId="urn:microsoft.com/office/officeart/2005/8/layout/list1"/>
    <dgm:cxn modelId="{73D678AB-AE6B-44CC-8162-E7E35D5FDF96}" type="presParOf" srcId="{30063B8F-E3E7-44CA-8A35-4C8C4C44E5EE}" destId="{75695EC6-259E-4608-BD99-22F75A2D83A7}" srcOrd="0" destOrd="0" presId="urn:microsoft.com/office/officeart/2005/8/layout/list1"/>
    <dgm:cxn modelId="{C7CBAAEF-8477-4150-A1C3-591926DCB016}" type="presParOf" srcId="{30063B8F-E3E7-44CA-8A35-4C8C4C44E5EE}" destId="{3831BB43-0A3F-44BE-9F3F-C74B9F9B6D1F}" srcOrd="1" destOrd="0" presId="urn:microsoft.com/office/officeart/2005/8/layout/list1"/>
    <dgm:cxn modelId="{E44C6BB7-2B4C-4815-885B-55700E05DBA9}" type="presParOf" srcId="{F5BC0650-3741-47C9-B7F1-D66D3FD54DF6}" destId="{9D11DB40-D5B1-4CE4-A323-840F45D22C4C}" srcOrd="5" destOrd="0" presId="urn:microsoft.com/office/officeart/2005/8/layout/list1"/>
    <dgm:cxn modelId="{6ED7BD89-44FF-46E2-A852-C634DE273807}" type="presParOf" srcId="{F5BC0650-3741-47C9-B7F1-D66D3FD54DF6}" destId="{96CEC9C4-6595-4FEB-AB7F-8C402299F421}" srcOrd="6" destOrd="0" presId="urn:microsoft.com/office/officeart/2005/8/layout/list1"/>
    <dgm:cxn modelId="{27029904-5442-4C30-BC48-054F181119BD}" type="presParOf" srcId="{F5BC0650-3741-47C9-B7F1-D66D3FD54DF6}" destId="{591F47D4-FE50-4CD0-A0F8-BCF2D29E6B78}" srcOrd="7" destOrd="0" presId="urn:microsoft.com/office/officeart/2005/8/layout/list1"/>
    <dgm:cxn modelId="{8E13B967-EEFD-42FB-9EB7-67C9E93B86C7}" type="presParOf" srcId="{F5BC0650-3741-47C9-B7F1-D66D3FD54DF6}" destId="{BC23791F-5C49-4C32-92BF-3B76324CDB28}" srcOrd="8" destOrd="0" presId="urn:microsoft.com/office/officeart/2005/8/layout/list1"/>
    <dgm:cxn modelId="{FBD73DB4-0D53-468E-A7D6-34FDD511B2DC}" type="presParOf" srcId="{BC23791F-5C49-4C32-92BF-3B76324CDB28}" destId="{4786D928-F3FC-4CB9-9346-E9B4D9452E46}" srcOrd="0" destOrd="0" presId="urn:microsoft.com/office/officeart/2005/8/layout/list1"/>
    <dgm:cxn modelId="{2B42F74B-9F6C-4F0A-8C7F-823C85B920CC}" type="presParOf" srcId="{BC23791F-5C49-4C32-92BF-3B76324CDB28}" destId="{525D56A6-41AF-4B70-BE91-6831EBDC4A92}" srcOrd="1" destOrd="0" presId="urn:microsoft.com/office/officeart/2005/8/layout/list1"/>
    <dgm:cxn modelId="{19721F16-7D79-4BD0-A2CB-11D79A31F4F1}" type="presParOf" srcId="{F5BC0650-3741-47C9-B7F1-D66D3FD54DF6}" destId="{13A4FF51-F0ED-4B9B-9C1F-70699D5C462D}" srcOrd="9" destOrd="0" presId="urn:microsoft.com/office/officeart/2005/8/layout/list1"/>
    <dgm:cxn modelId="{B207C1A0-9864-4499-BCFA-9A2F98B526EE}" type="presParOf" srcId="{F5BC0650-3741-47C9-B7F1-D66D3FD54DF6}" destId="{C515A2FE-D758-4657-B508-1F38F9E59F5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CC6868-F394-4C7D-8701-6399CBBC3E92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730B76BF-14F9-4239-A522-E8CD020DEB6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Головные уборы;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66A781-FBC1-44E0-B68E-20CEA0F6A996}" type="parTrans" cxnId="{697F17E4-1B2F-4F27-AD28-FF109806AA05}">
      <dgm:prSet/>
      <dgm:spPr/>
      <dgm:t>
        <a:bodyPr/>
        <a:lstStyle/>
        <a:p>
          <a:endParaRPr lang="ru-RU"/>
        </a:p>
      </dgm:t>
    </dgm:pt>
    <dgm:pt modelId="{FD12BF3B-7B66-4CC8-84B3-7DA9B3A3239A}" type="sibTrans" cxnId="{697F17E4-1B2F-4F27-AD28-FF109806AA05}">
      <dgm:prSet/>
      <dgm:spPr/>
      <dgm:t>
        <a:bodyPr/>
        <a:lstStyle/>
        <a:p>
          <a:endParaRPr lang="ru-RU"/>
        </a:p>
      </dgm:t>
    </dgm:pt>
    <dgm:pt modelId="{EA55DA1F-844B-4F1F-8433-56AAD37D31C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Маски и «экраны» для лица;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59364E-D12C-4E10-A82F-2F741F4304A2}" type="parTrans" cxnId="{F935BF29-688C-4B88-B27E-7F08A440AF22}">
      <dgm:prSet/>
      <dgm:spPr/>
      <dgm:t>
        <a:bodyPr/>
        <a:lstStyle/>
        <a:p>
          <a:endParaRPr lang="ru-RU"/>
        </a:p>
      </dgm:t>
    </dgm:pt>
    <dgm:pt modelId="{80FD4EFC-37CB-4C21-81BE-06C9CAA86DF7}" type="sibTrans" cxnId="{F935BF29-688C-4B88-B27E-7F08A440AF22}">
      <dgm:prSet/>
      <dgm:spPr/>
      <dgm:t>
        <a:bodyPr/>
        <a:lstStyle/>
        <a:p>
          <a:endParaRPr lang="ru-RU"/>
        </a:p>
      </dgm:t>
    </dgm:pt>
    <dgm:pt modelId="{1D021099-1DF7-45C2-823C-702D5E4BAEE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Перчатки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8FD689-2C99-4032-B87C-262CB7DB28C6}" type="parTrans" cxnId="{4360F7CE-C160-45FA-B06F-FE90C1C5AA2D}">
      <dgm:prSet/>
      <dgm:spPr/>
      <dgm:t>
        <a:bodyPr/>
        <a:lstStyle/>
        <a:p>
          <a:endParaRPr lang="ru-RU"/>
        </a:p>
      </dgm:t>
    </dgm:pt>
    <dgm:pt modelId="{9F4AB6A8-8C25-4D23-A12D-B67564CFEB74}" type="sibTrans" cxnId="{4360F7CE-C160-45FA-B06F-FE90C1C5AA2D}">
      <dgm:prSet/>
      <dgm:spPr/>
      <dgm:t>
        <a:bodyPr/>
        <a:lstStyle/>
        <a:p>
          <a:endParaRPr lang="ru-RU"/>
        </a:p>
      </dgm:t>
    </dgm:pt>
    <dgm:pt modelId="{2D0E7952-83EF-4A3A-86E8-ED80AA115431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Обувь;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19A050-B879-4639-A613-599A894A1A4B}" type="parTrans" cxnId="{8FD9866C-F050-44B0-ABF7-3C132F32642C}">
      <dgm:prSet/>
      <dgm:spPr/>
      <dgm:t>
        <a:bodyPr/>
        <a:lstStyle/>
        <a:p>
          <a:endParaRPr lang="ru-RU"/>
        </a:p>
      </dgm:t>
    </dgm:pt>
    <dgm:pt modelId="{B0390AA4-8CE5-421A-94A3-C6EA6B454B3E}" type="sibTrans" cxnId="{8FD9866C-F050-44B0-ABF7-3C132F32642C}">
      <dgm:prSet/>
      <dgm:spPr/>
      <dgm:t>
        <a:bodyPr/>
        <a:lstStyle/>
        <a:p>
          <a:endParaRPr lang="ru-RU"/>
        </a:p>
      </dgm:t>
    </dgm:pt>
    <dgm:pt modelId="{781CBB1D-FA9A-4B1F-8159-347E29629C01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Бахилы;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DA5475-092A-41D2-8CB1-84228CE99A56}" type="parTrans" cxnId="{2F519EC0-53B3-487F-B234-9DC0C9A742C0}">
      <dgm:prSet/>
      <dgm:spPr/>
      <dgm:t>
        <a:bodyPr/>
        <a:lstStyle/>
        <a:p>
          <a:endParaRPr lang="ru-RU"/>
        </a:p>
      </dgm:t>
    </dgm:pt>
    <dgm:pt modelId="{6E8C2E6C-CD01-4DD4-84E3-B575C9F3F6B2}" type="sibTrans" cxnId="{2F519EC0-53B3-487F-B234-9DC0C9A742C0}">
      <dgm:prSet/>
      <dgm:spPr/>
      <dgm:t>
        <a:bodyPr/>
        <a:lstStyle/>
        <a:p>
          <a:endParaRPr lang="ru-RU"/>
        </a:p>
      </dgm:t>
    </dgm:pt>
    <dgm:pt modelId="{431B908C-B7D0-46C4-8D7F-8288A556E48A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Носки;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DDB0B-8983-4E1A-B723-29E21C936D4E}" type="parTrans" cxnId="{DE78E58E-0F61-4A55-987D-C6DE649E5A76}">
      <dgm:prSet/>
      <dgm:spPr/>
      <dgm:t>
        <a:bodyPr/>
        <a:lstStyle/>
        <a:p>
          <a:endParaRPr lang="ru-RU"/>
        </a:p>
      </dgm:t>
    </dgm:pt>
    <dgm:pt modelId="{8DA7C164-7BE2-45E8-8317-FCFE7DB31267}" type="sibTrans" cxnId="{DE78E58E-0F61-4A55-987D-C6DE649E5A76}">
      <dgm:prSet/>
      <dgm:spPr/>
      <dgm:t>
        <a:bodyPr/>
        <a:lstStyle/>
        <a:p>
          <a:endParaRPr lang="ru-RU"/>
        </a:p>
      </dgm:t>
    </dgm:pt>
    <dgm:pt modelId="{E2B39284-BF55-46F7-A1A5-F00642D62512}" type="pres">
      <dgm:prSet presAssocID="{B4CC6868-F394-4C7D-8701-6399CBBC3E9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C747535-6E33-49CB-89F8-8E6C4745A792}" type="pres">
      <dgm:prSet presAssocID="{B4CC6868-F394-4C7D-8701-6399CBBC3E92}" presName="Name1" presStyleCnt="0"/>
      <dgm:spPr/>
    </dgm:pt>
    <dgm:pt modelId="{2876D58F-47BF-4757-BF82-03B702D35F74}" type="pres">
      <dgm:prSet presAssocID="{B4CC6868-F394-4C7D-8701-6399CBBC3E92}" presName="cycle" presStyleCnt="0"/>
      <dgm:spPr/>
    </dgm:pt>
    <dgm:pt modelId="{E1389FD7-0ADA-4C8A-92F4-A1601BD38E0B}" type="pres">
      <dgm:prSet presAssocID="{B4CC6868-F394-4C7D-8701-6399CBBC3E92}" presName="srcNode" presStyleLbl="node1" presStyleIdx="0" presStyleCnt="6"/>
      <dgm:spPr/>
    </dgm:pt>
    <dgm:pt modelId="{64077EFE-7B3D-42ED-8CBF-0075E164E166}" type="pres">
      <dgm:prSet presAssocID="{B4CC6868-F394-4C7D-8701-6399CBBC3E92}" presName="conn" presStyleLbl="parChTrans1D2" presStyleIdx="0" presStyleCnt="1"/>
      <dgm:spPr/>
      <dgm:t>
        <a:bodyPr/>
        <a:lstStyle/>
        <a:p>
          <a:endParaRPr lang="ru-RU"/>
        </a:p>
      </dgm:t>
    </dgm:pt>
    <dgm:pt modelId="{18FF05E7-143A-4E4E-A010-2D72FBAF68D0}" type="pres">
      <dgm:prSet presAssocID="{B4CC6868-F394-4C7D-8701-6399CBBC3E92}" presName="extraNode" presStyleLbl="node1" presStyleIdx="0" presStyleCnt="6"/>
      <dgm:spPr/>
    </dgm:pt>
    <dgm:pt modelId="{5F1F51BD-DE57-4E0D-8CA8-4783C3AE3CA0}" type="pres">
      <dgm:prSet presAssocID="{B4CC6868-F394-4C7D-8701-6399CBBC3E92}" presName="dstNode" presStyleLbl="node1" presStyleIdx="0" presStyleCnt="6"/>
      <dgm:spPr/>
    </dgm:pt>
    <dgm:pt modelId="{4B454D30-629A-408A-BF0D-49A413C6D771}" type="pres">
      <dgm:prSet presAssocID="{730B76BF-14F9-4239-A522-E8CD020DEB62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DC24A-B99F-4C1D-A9A0-0609A928AEBD}" type="pres">
      <dgm:prSet presAssocID="{730B76BF-14F9-4239-A522-E8CD020DEB62}" presName="accent_1" presStyleCnt="0"/>
      <dgm:spPr/>
    </dgm:pt>
    <dgm:pt modelId="{57687411-B86E-4C7A-A3CF-64C702DF7696}" type="pres">
      <dgm:prSet presAssocID="{730B76BF-14F9-4239-A522-E8CD020DEB62}" presName="accentRepeatNode" presStyleLbl="solidFgAcc1" presStyleIdx="0" presStyleCnt="6"/>
      <dgm:spPr/>
    </dgm:pt>
    <dgm:pt modelId="{64A4DEC8-300C-488C-AAE3-8219A220052B}" type="pres">
      <dgm:prSet presAssocID="{EA55DA1F-844B-4F1F-8433-56AAD37D31C6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FE243-807F-4D19-8D3F-42476AE70947}" type="pres">
      <dgm:prSet presAssocID="{EA55DA1F-844B-4F1F-8433-56AAD37D31C6}" presName="accent_2" presStyleCnt="0"/>
      <dgm:spPr/>
    </dgm:pt>
    <dgm:pt modelId="{2417939F-FAD6-4CC6-9EAD-E578A201F5D9}" type="pres">
      <dgm:prSet presAssocID="{EA55DA1F-844B-4F1F-8433-56AAD37D31C6}" presName="accentRepeatNode" presStyleLbl="solidFgAcc1" presStyleIdx="1" presStyleCnt="6"/>
      <dgm:spPr/>
    </dgm:pt>
    <dgm:pt modelId="{33F5B430-2435-4B46-8D3A-21DB8A509DA4}" type="pres">
      <dgm:prSet presAssocID="{2D0E7952-83EF-4A3A-86E8-ED80AA115431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38450-A791-4FCF-AB9E-45920F3E36B8}" type="pres">
      <dgm:prSet presAssocID="{2D0E7952-83EF-4A3A-86E8-ED80AA115431}" presName="accent_3" presStyleCnt="0"/>
      <dgm:spPr/>
    </dgm:pt>
    <dgm:pt modelId="{F95DC1FD-09CA-45A8-9F9E-6CBC5576DB80}" type="pres">
      <dgm:prSet presAssocID="{2D0E7952-83EF-4A3A-86E8-ED80AA115431}" presName="accentRepeatNode" presStyleLbl="solidFgAcc1" presStyleIdx="2" presStyleCnt="6"/>
      <dgm:spPr/>
    </dgm:pt>
    <dgm:pt modelId="{A0B9CA7D-EB02-444D-97E0-4F58B9A426AF}" type="pres">
      <dgm:prSet presAssocID="{781CBB1D-FA9A-4B1F-8159-347E29629C01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B2AB3-7689-4E45-99B6-B35D7D4AED03}" type="pres">
      <dgm:prSet presAssocID="{781CBB1D-FA9A-4B1F-8159-347E29629C01}" presName="accent_4" presStyleCnt="0"/>
      <dgm:spPr/>
    </dgm:pt>
    <dgm:pt modelId="{A3DE60DD-681D-4182-A43D-2281BCB151F6}" type="pres">
      <dgm:prSet presAssocID="{781CBB1D-FA9A-4B1F-8159-347E29629C01}" presName="accentRepeatNode" presStyleLbl="solidFgAcc1" presStyleIdx="3" presStyleCnt="6"/>
      <dgm:spPr/>
    </dgm:pt>
    <dgm:pt modelId="{8832E2E5-5969-4195-90A2-72348B35715D}" type="pres">
      <dgm:prSet presAssocID="{431B908C-B7D0-46C4-8D7F-8288A556E48A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52955-57BE-4FF5-B068-DE9404ED9034}" type="pres">
      <dgm:prSet presAssocID="{431B908C-B7D0-46C4-8D7F-8288A556E48A}" presName="accent_5" presStyleCnt="0"/>
      <dgm:spPr/>
    </dgm:pt>
    <dgm:pt modelId="{3B6D435C-D321-4E9D-B077-FA74293B323D}" type="pres">
      <dgm:prSet presAssocID="{431B908C-B7D0-46C4-8D7F-8288A556E48A}" presName="accentRepeatNode" presStyleLbl="solidFgAcc1" presStyleIdx="4" presStyleCnt="6"/>
      <dgm:spPr/>
    </dgm:pt>
    <dgm:pt modelId="{090E1462-3C60-4428-ACA0-B1E21EAFFCB2}" type="pres">
      <dgm:prSet presAssocID="{1D021099-1DF7-45C2-823C-702D5E4BAEE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A3CC0-3568-4495-85BF-166452955619}" type="pres">
      <dgm:prSet presAssocID="{1D021099-1DF7-45C2-823C-702D5E4BAEEC}" presName="accent_6" presStyleCnt="0"/>
      <dgm:spPr/>
    </dgm:pt>
    <dgm:pt modelId="{A96D7CD3-5B99-4900-BCCA-DE96407884D5}" type="pres">
      <dgm:prSet presAssocID="{1D021099-1DF7-45C2-823C-702D5E4BAEEC}" presName="accentRepeatNode" presStyleLbl="solidFgAcc1" presStyleIdx="5" presStyleCnt="6"/>
      <dgm:spPr/>
    </dgm:pt>
  </dgm:ptLst>
  <dgm:cxnLst>
    <dgm:cxn modelId="{2A078C1D-5B2C-47A5-B5E6-A318F7901501}" type="presOf" srcId="{EA55DA1F-844B-4F1F-8433-56AAD37D31C6}" destId="{64A4DEC8-300C-488C-AAE3-8219A220052B}" srcOrd="0" destOrd="0" presId="urn:microsoft.com/office/officeart/2008/layout/VerticalCurvedList"/>
    <dgm:cxn modelId="{463B3282-6616-4E99-AB10-74A7F11C9239}" type="presOf" srcId="{B4CC6868-F394-4C7D-8701-6399CBBC3E92}" destId="{E2B39284-BF55-46F7-A1A5-F00642D62512}" srcOrd="0" destOrd="0" presId="urn:microsoft.com/office/officeart/2008/layout/VerticalCurvedList"/>
    <dgm:cxn modelId="{B2FE9EB3-702C-4E59-946A-F4DED524EAA1}" type="presOf" srcId="{1D021099-1DF7-45C2-823C-702D5E4BAEEC}" destId="{090E1462-3C60-4428-ACA0-B1E21EAFFCB2}" srcOrd="0" destOrd="0" presId="urn:microsoft.com/office/officeart/2008/layout/VerticalCurvedList"/>
    <dgm:cxn modelId="{B67CAF79-0416-4C47-B24A-3E284B8B3F17}" type="presOf" srcId="{FD12BF3B-7B66-4CC8-84B3-7DA9B3A3239A}" destId="{64077EFE-7B3D-42ED-8CBF-0075E164E166}" srcOrd="0" destOrd="0" presId="urn:microsoft.com/office/officeart/2008/layout/VerticalCurvedList"/>
    <dgm:cxn modelId="{697F17E4-1B2F-4F27-AD28-FF109806AA05}" srcId="{B4CC6868-F394-4C7D-8701-6399CBBC3E92}" destId="{730B76BF-14F9-4239-A522-E8CD020DEB62}" srcOrd="0" destOrd="0" parTransId="{7766A781-FBC1-44E0-B68E-20CEA0F6A996}" sibTransId="{FD12BF3B-7B66-4CC8-84B3-7DA9B3A3239A}"/>
    <dgm:cxn modelId="{DE78E58E-0F61-4A55-987D-C6DE649E5A76}" srcId="{B4CC6868-F394-4C7D-8701-6399CBBC3E92}" destId="{431B908C-B7D0-46C4-8D7F-8288A556E48A}" srcOrd="4" destOrd="0" parTransId="{7A8DDB0B-8983-4E1A-B723-29E21C936D4E}" sibTransId="{8DA7C164-7BE2-45E8-8317-FCFE7DB31267}"/>
    <dgm:cxn modelId="{133AAF27-E6B3-48A6-87E8-061D7235F2A2}" type="presOf" srcId="{781CBB1D-FA9A-4B1F-8159-347E29629C01}" destId="{A0B9CA7D-EB02-444D-97E0-4F58B9A426AF}" srcOrd="0" destOrd="0" presId="urn:microsoft.com/office/officeart/2008/layout/VerticalCurvedList"/>
    <dgm:cxn modelId="{F175BDBD-873F-4E49-9CBA-55B3D5BCB7D4}" type="presOf" srcId="{2D0E7952-83EF-4A3A-86E8-ED80AA115431}" destId="{33F5B430-2435-4B46-8D3A-21DB8A509DA4}" srcOrd="0" destOrd="0" presId="urn:microsoft.com/office/officeart/2008/layout/VerticalCurvedList"/>
    <dgm:cxn modelId="{F935BF29-688C-4B88-B27E-7F08A440AF22}" srcId="{B4CC6868-F394-4C7D-8701-6399CBBC3E92}" destId="{EA55DA1F-844B-4F1F-8433-56AAD37D31C6}" srcOrd="1" destOrd="0" parTransId="{FD59364E-D12C-4E10-A82F-2F741F4304A2}" sibTransId="{80FD4EFC-37CB-4C21-81BE-06C9CAA86DF7}"/>
    <dgm:cxn modelId="{4360F7CE-C160-45FA-B06F-FE90C1C5AA2D}" srcId="{B4CC6868-F394-4C7D-8701-6399CBBC3E92}" destId="{1D021099-1DF7-45C2-823C-702D5E4BAEEC}" srcOrd="5" destOrd="0" parTransId="{F78FD689-2C99-4032-B87C-262CB7DB28C6}" sibTransId="{9F4AB6A8-8C25-4D23-A12D-B67564CFEB74}"/>
    <dgm:cxn modelId="{8FD9866C-F050-44B0-ABF7-3C132F32642C}" srcId="{B4CC6868-F394-4C7D-8701-6399CBBC3E92}" destId="{2D0E7952-83EF-4A3A-86E8-ED80AA115431}" srcOrd="2" destOrd="0" parTransId="{B919A050-B879-4639-A613-599A894A1A4B}" sibTransId="{B0390AA4-8CE5-421A-94A3-C6EA6B454B3E}"/>
    <dgm:cxn modelId="{1DA05B46-79FF-4981-914D-6F9175EA44F2}" type="presOf" srcId="{431B908C-B7D0-46C4-8D7F-8288A556E48A}" destId="{8832E2E5-5969-4195-90A2-72348B35715D}" srcOrd="0" destOrd="0" presId="urn:microsoft.com/office/officeart/2008/layout/VerticalCurvedList"/>
    <dgm:cxn modelId="{27AE0CEE-E1D9-4CF0-BC45-83F0449E48B7}" type="presOf" srcId="{730B76BF-14F9-4239-A522-E8CD020DEB62}" destId="{4B454D30-629A-408A-BF0D-49A413C6D771}" srcOrd="0" destOrd="0" presId="urn:microsoft.com/office/officeart/2008/layout/VerticalCurvedList"/>
    <dgm:cxn modelId="{2F519EC0-53B3-487F-B234-9DC0C9A742C0}" srcId="{B4CC6868-F394-4C7D-8701-6399CBBC3E92}" destId="{781CBB1D-FA9A-4B1F-8159-347E29629C01}" srcOrd="3" destOrd="0" parTransId="{7ADA5475-092A-41D2-8CB1-84228CE99A56}" sibTransId="{6E8C2E6C-CD01-4DD4-84E3-B575C9F3F6B2}"/>
    <dgm:cxn modelId="{B5CC71B1-D774-49AA-9FD2-B1677D3CB99A}" type="presParOf" srcId="{E2B39284-BF55-46F7-A1A5-F00642D62512}" destId="{3C747535-6E33-49CB-89F8-8E6C4745A792}" srcOrd="0" destOrd="0" presId="urn:microsoft.com/office/officeart/2008/layout/VerticalCurvedList"/>
    <dgm:cxn modelId="{B0F14CD1-AD6A-48E3-BE9E-97F04037E0DB}" type="presParOf" srcId="{3C747535-6E33-49CB-89F8-8E6C4745A792}" destId="{2876D58F-47BF-4757-BF82-03B702D35F74}" srcOrd="0" destOrd="0" presId="urn:microsoft.com/office/officeart/2008/layout/VerticalCurvedList"/>
    <dgm:cxn modelId="{12E2F520-BD3D-489A-B38D-ABC6997BB0E8}" type="presParOf" srcId="{2876D58F-47BF-4757-BF82-03B702D35F74}" destId="{E1389FD7-0ADA-4C8A-92F4-A1601BD38E0B}" srcOrd="0" destOrd="0" presId="urn:microsoft.com/office/officeart/2008/layout/VerticalCurvedList"/>
    <dgm:cxn modelId="{0F35F7DE-69A7-467F-8470-BEB091C10B16}" type="presParOf" srcId="{2876D58F-47BF-4757-BF82-03B702D35F74}" destId="{64077EFE-7B3D-42ED-8CBF-0075E164E166}" srcOrd="1" destOrd="0" presId="urn:microsoft.com/office/officeart/2008/layout/VerticalCurvedList"/>
    <dgm:cxn modelId="{DB9C0585-1A16-423E-8103-4661351AD766}" type="presParOf" srcId="{2876D58F-47BF-4757-BF82-03B702D35F74}" destId="{18FF05E7-143A-4E4E-A010-2D72FBAF68D0}" srcOrd="2" destOrd="0" presId="urn:microsoft.com/office/officeart/2008/layout/VerticalCurvedList"/>
    <dgm:cxn modelId="{CDA3957F-6EB8-4D4B-A77A-DE44D2AA081E}" type="presParOf" srcId="{2876D58F-47BF-4757-BF82-03B702D35F74}" destId="{5F1F51BD-DE57-4E0D-8CA8-4783C3AE3CA0}" srcOrd="3" destOrd="0" presId="urn:microsoft.com/office/officeart/2008/layout/VerticalCurvedList"/>
    <dgm:cxn modelId="{FC5B4169-94F4-4336-89C6-151F3C97C947}" type="presParOf" srcId="{3C747535-6E33-49CB-89F8-8E6C4745A792}" destId="{4B454D30-629A-408A-BF0D-49A413C6D771}" srcOrd="1" destOrd="0" presId="urn:microsoft.com/office/officeart/2008/layout/VerticalCurvedList"/>
    <dgm:cxn modelId="{5C473EC4-5553-4943-82CC-4FD150996A7F}" type="presParOf" srcId="{3C747535-6E33-49CB-89F8-8E6C4745A792}" destId="{22BDC24A-B99F-4C1D-A9A0-0609A928AEBD}" srcOrd="2" destOrd="0" presId="urn:microsoft.com/office/officeart/2008/layout/VerticalCurvedList"/>
    <dgm:cxn modelId="{988955C4-656F-4DB0-B40F-3126ACE0608D}" type="presParOf" srcId="{22BDC24A-B99F-4C1D-A9A0-0609A928AEBD}" destId="{57687411-B86E-4C7A-A3CF-64C702DF7696}" srcOrd="0" destOrd="0" presId="urn:microsoft.com/office/officeart/2008/layout/VerticalCurvedList"/>
    <dgm:cxn modelId="{37AD63EB-F55C-4C86-AE51-451A1835AE0F}" type="presParOf" srcId="{3C747535-6E33-49CB-89F8-8E6C4745A792}" destId="{64A4DEC8-300C-488C-AAE3-8219A220052B}" srcOrd="3" destOrd="0" presId="urn:microsoft.com/office/officeart/2008/layout/VerticalCurvedList"/>
    <dgm:cxn modelId="{71F6553F-EA6C-4512-A744-07577E314AD2}" type="presParOf" srcId="{3C747535-6E33-49CB-89F8-8E6C4745A792}" destId="{6DEFE243-807F-4D19-8D3F-42476AE70947}" srcOrd="4" destOrd="0" presId="urn:microsoft.com/office/officeart/2008/layout/VerticalCurvedList"/>
    <dgm:cxn modelId="{4EBA4D2C-877C-4246-A314-C75ADB6DBF64}" type="presParOf" srcId="{6DEFE243-807F-4D19-8D3F-42476AE70947}" destId="{2417939F-FAD6-4CC6-9EAD-E578A201F5D9}" srcOrd="0" destOrd="0" presId="urn:microsoft.com/office/officeart/2008/layout/VerticalCurvedList"/>
    <dgm:cxn modelId="{326F4B41-5E1F-4469-861C-4C108E764B6C}" type="presParOf" srcId="{3C747535-6E33-49CB-89F8-8E6C4745A792}" destId="{33F5B430-2435-4B46-8D3A-21DB8A509DA4}" srcOrd="5" destOrd="0" presId="urn:microsoft.com/office/officeart/2008/layout/VerticalCurvedList"/>
    <dgm:cxn modelId="{FE71262D-E62B-45C0-9D19-3E27A473AE3E}" type="presParOf" srcId="{3C747535-6E33-49CB-89F8-8E6C4745A792}" destId="{C5338450-A791-4FCF-AB9E-45920F3E36B8}" srcOrd="6" destOrd="0" presId="urn:microsoft.com/office/officeart/2008/layout/VerticalCurvedList"/>
    <dgm:cxn modelId="{5F2632FC-0FFB-4856-8172-951832EE9332}" type="presParOf" srcId="{C5338450-A791-4FCF-AB9E-45920F3E36B8}" destId="{F95DC1FD-09CA-45A8-9F9E-6CBC5576DB80}" srcOrd="0" destOrd="0" presId="urn:microsoft.com/office/officeart/2008/layout/VerticalCurvedList"/>
    <dgm:cxn modelId="{2556EDFD-EA1A-4D4D-B9CF-2888DE7295E4}" type="presParOf" srcId="{3C747535-6E33-49CB-89F8-8E6C4745A792}" destId="{A0B9CA7D-EB02-444D-97E0-4F58B9A426AF}" srcOrd="7" destOrd="0" presId="urn:microsoft.com/office/officeart/2008/layout/VerticalCurvedList"/>
    <dgm:cxn modelId="{36CA925E-8463-4EDC-A25A-7D69920602D7}" type="presParOf" srcId="{3C747535-6E33-49CB-89F8-8E6C4745A792}" destId="{EBCB2AB3-7689-4E45-99B6-B35D7D4AED03}" srcOrd="8" destOrd="0" presId="urn:microsoft.com/office/officeart/2008/layout/VerticalCurvedList"/>
    <dgm:cxn modelId="{465B18E6-C2B3-42E3-922A-B9263F6B8703}" type="presParOf" srcId="{EBCB2AB3-7689-4E45-99B6-B35D7D4AED03}" destId="{A3DE60DD-681D-4182-A43D-2281BCB151F6}" srcOrd="0" destOrd="0" presId="urn:microsoft.com/office/officeart/2008/layout/VerticalCurvedList"/>
    <dgm:cxn modelId="{94089CC0-EA0E-44CC-958E-8B5A6F3BD4B4}" type="presParOf" srcId="{3C747535-6E33-49CB-89F8-8E6C4745A792}" destId="{8832E2E5-5969-4195-90A2-72348B35715D}" srcOrd="9" destOrd="0" presId="urn:microsoft.com/office/officeart/2008/layout/VerticalCurvedList"/>
    <dgm:cxn modelId="{3D433261-5811-4B29-9E12-AD1341074775}" type="presParOf" srcId="{3C747535-6E33-49CB-89F8-8E6C4745A792}" destId="{62C52955-57BE-4FF5-B068-DE9404ED9034}" srcOrd="10" destOrd="0" presId="urn:microsoft.com/office/officeart/2008/layout/VerticalCurvedList"/>
    <dgm:cxn modelId="{10E14122-0DA7-4198-A213-13743BAF5259}" type="presParOf" srcId="{62C52955-57BE-4FF5-B068-DE9404ED9034}" destId="{3B6D435C-D321-4E9D-B077-FA74293B323D}" srcOrd="0" destOrd="0" presId="urn:microsoft.com/office/officeart/2008/layout/VerticalCurvedList"/>
    <dgm:cxn modelId="{B1BF3DAE-6F47-4F9E-9697-311968F02A05}" type="presParOf" srcId="{3C747535-6E33-49CB-89F8-8E6C4745A792}" destId="{090E1462-3C60-4428-ACA0-B1E21EAFFCB2}" srcOrd="11" destOrd="0" presId="urn:microsoft.com/office/officeart/2008/layout/VerticalCurvedList"/>
    <dgm:cxn modelId="{F4738F60-DCA8-48D9-BAF1-B0675492CC31}" type="presParOf" srcId="{3C747535-6E33-49CB-89F8-8E6C4745A792}" destId="{6C9A3CC0-3568-4495-85BF-166452955619}" srcOrd="12" destOrd="0" presId="urn:microsoft.com/office/officeart/2008/layout/VerticalCurvedList"/>
    <dgm:cxn modelId="{FDBEDE5C-27E0-453A-B9C3-3B558EF15B50}" type="presParOf" srcId="{6C9A3CC0-3568-4495-85BF-166452955619}" destId="{A96D7CD3-5B99-4900-BCCA-DE96407884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61FAB-6A24-42BA-AA39-606477FE1677}">
      <dsp:nvSpPr>
        <dsp:cNvPr id="0" name=""/>
        <dsp:cNvSpPr/>
      </dsp:nvSpPr>
      <dsp:spPr>
        <a:xfrm>
          <a:off x="0" y="1436475"/>
          <a:ext cx="8960013" cy="8634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DDF6FB-D041-481B-B876-367B8DC1198E}">
      <dsp:nvSpPr>
        <dsp:cNvPr id="0" name=""/>
        <dsp:cNvSpPr/>
      </dsp:nvSpPr>
      <dsp:spPr>
        <a:xfrm>
          <a:off x="429157" y="575097"/>
          <a:ext cx="8530855" cy="14277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067" tIns="0" rIns="237067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Торговля товарами аптечного ассортимента с обеспечением мест хранения, не допускающим свободного доступа покупателей к товарам, отпускаемым, в том числе по рецепту;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8854" y="644794"/>
        <a:ext cx="8391461" cy="1288350"/>
      </dsp:txXfrm>
    </dsp:sp>
    <dsp:sp modelId="{96CEC9C4-6595-4FEB-AB7F-8C402299F421}">
      <dsp:nvSpPr>
        <dsp:cNvPr id="0" name=""/>
        <dsp:cNvSpPr/>
      </dsp:nvSpPr>
      <dsp:spPr>
        <a:xfrm>
          <a:off x="0" y="2997251"/>
          <a:ext cx="8960013" cy="83157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31BB43-0A3F-44BE-9F3F-C74B9F9B6D1F}">
      <dsp:nvSpPr>
        <dsp:cNvPr id="0" name=""/>
        <dsp:cNvSpPr/>
      </dsp:nvSpPr>
      <dsp:spPr>
        <a:xfrm>
          <a:off x="416904" y="2818873"/>
          <a:ext cx="8520769" cy="6661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067" tIns="0" rIns="237067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Приемки товаров аптечного ассортимента, зона карантинного хранения, в том числе отдельно для лекарственных препаратов;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9422" y="2851391"/>
        <a:ext cx="8455733" cy="601094"/>
      </dsp:txXfrm>
    </dsp:sp>
    <dsp:sp modelId="{C515A2FE-D758-4657-B508-1F38F9E59F5A}">
      <dsp:nvSpPr>
        <dsp:cNvPr id="0" name=""/>
        <dsp:cNvSpPr/>
      </dsp:nvSpPr>
      <dsp:spPr>
        <a:xfrm>
          <a:off x="0" y="4319422"/>
          <a:ext cx="8960013" cy="45154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D56A6-41AF-4B70-BE91-6831EBDC4A92}">
      <dsp:nvSpPr>
        <dsp:cNvPr id="0" name=""/>
        <dsp:cNvSpPr/>
      </dsp:nvSpPr>
      <dsp:spPr>
        <a:xfrm>
          <a:off x="429157" y="4038855"/>
          <a:ext cx="8530855" cy="4710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067" tIns="0" rIns="237067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Раздельного хранения одежды работников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2154" y="4061852"/>
        <a:ext cx="8484861" cy="425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77EFE-7B3D-42ED-8CBF-0075E164E166}">
      <dsp:nvSpPr>
        <dsp:cNvPr id="0" name=""/>
        <dsp:cNvSpPr/>
      </dsp:nvSpPr>
      <dsp:spPr>
        <a:xfrm>
          <a:off x="-4642230" y="-711689"/>
          <a:ext cx="5529711" cy="5529711"/>
        </a:xfrm>
        <a:prstGeom prst="blockArc">
          <a:avLst>
            <a:gd name="adj1" fmla="val 18900000"/>
            <a:gd name="adj2" fmla="val 2700000"/>
            <a:gd name="adj3" fmla="val 391"/>
          </a:avLst>
        </a:pr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54D30-629A-408A-BF0D-49A413C6D771}">
      <dsp:nvSpPr>
        <dsp:cNvPr id="0" name=""/>
        <dsp:cNvSpPr/>
      </dsp:nvSpPr>
      <dsp:spPr>
        <a:xfrm>
          <a:off x="331372" y="216239"/>
          <a:ext cx="7080372" cy="432314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15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Головные уборы;</a:t>
          </a:r>
          <a:endParaRPr lang="ru-RU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372" y="216239"/>
        <a:ext cx="7080372" cy="432314"/>
      </dsp:txXfrm>
    </dsp:sp>
    <dsp:sp modelId="{57687411-B86E-4C7A-A3CF-64C702DF7696}">
      <dsp:nvSpPr>
        <dsp:cNvPr id="0" name=""/>
        <dsp:cNvSpPr/>
      </dsp:nvSpPr>
      <dsp:spPr>
        <a:xfrm>
          <a:off x="61175" y="162200"/>
          <a:ext cx="540393" cy="540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4DEC8-300C-488C-AAE3-8219A220052B}">
      <dsp:nvSpPr>
        <dsp:cNvPr id="0" name=""/>
        <dsp:cNvSpPr/>
      </dsp:nvSpPr>
      <dsp:spPr>
        <a:xfrm>
          <a:off x="686980" y="864629"/>
          <a:ext cx="6724764" cy="432314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15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Маски и «экраны» для лица;</a:t>
          </a:r>
          <a:endParaRPr lang="ru-RU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6980" y="864629"/>
        <a:ext cx="6724764" cy="432314"/>
      </dsp:txXfrm>
    </dsp:sp>
    <dsp:sp modelId="{2417939F-FAD6-4CC6-9EAD-E578A201F5D9}">
      <dsp:nvSpPr>
        <dsp:cNvPr id="0" name=""/>
        <dsp:cNvSpPr/>
      </dsp:nvSpPr>
      <dsp:spPr>
        <a:xfrm>
          <a:off x="416783" y="810590"/>
          <a:ext cx="540393" cy="540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8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F5B430-2435-4B46-8D3A-21DB8A509DA4}">
      <dsp:nvSpPr>
        <dsp:cNvPr id="0" name=""/>
        <dsp:cNvSpPr/>
      </dsp:nvSpPr>
      <dsp:spPr>
        <a:xfrm>
          <a:off x="849591" y="1513019"/>
          <a:ext cx="6562153" cy="432314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15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Обувь;</a:t>
          </a:r>
          <a:endParaRPr lang="ru-RU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9591" y="1513019"/>
        <a:ext cx="6562153" cy="432314"/>
      </dsp:txXfrm>
    </dsp:sp>
    <dsp:sp modelId="{F95DC1FD-09CA-45A8-9F9E-6CBC5576DB80}">
      <dsp:nvSpPr>
        <dsp:cNvPr id="0" name=""/>
        <dsp:cNvSpPr/>
      </dsp:nvSpPr>
      <dsp:spPr>
        <a:xfrm>
          <a:off x="579394" y="1458980"/>
          <a:ext cx="540393" cy="540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6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9CA7D-EB02-444D-97E0-4F58B9A426AF}">
      <dsp:nvSpPr>
        <dsp:cNvPr id="0" name=""/>
        <dsp:cNvSpPr/>
      </dsp:nvSpPr>
      <dsp:spPr>
        <a:xfrm>
          <a:off x="849591" y="2160998"/>
          <a:ext cx="6562153" cy="432314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15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Бахилы;</a:t>
          </a:r>
          <a:endParaRPr lang="ru-RU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9591" y="2160998"/>
        <a:ext cx="6562153" cy="432314"/>
      </dsp:txXfrm>
    </dsp:sp>
    <dsp:sp modelId="{A3DE60DD-681D-4182-A43D-2281BCB151F6}">
      <dsp:nvSpPr>
        <dsp:cNvPr id="0" name=""/>
        <dsp:cNvSpPr/>
      </dsp:nvSpPr>
      <dsp:spPr>
        <a:xfrm>
          <a:off x="579394" y="2106959"/>
          <a:ext cx="540393" cy="540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4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2E2E5-5969-4195-90A2-72348B35715D}">
      <dsp:nvSpPr>
        <dsp:cNvPr id="0" name=""/>
        <dsp:cNvSpPr/>
      </dsp:nvSpPr>
      <dsp:spPr>
        <a:xfrm>
          <a:off x="686980" y="2809388"/>
          <a:ext cx="6724764" cy="432314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15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Носки;</a:t>
          </a:r>
          <a:endParaRPr lang="ru-RU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6980" y="2809388"/>
        <a:ext cx="6724764" cy="432314"/>
      </dsp:txXfrm>
    </dsp:sp>
    <dsp:sp modelId="{3B6D435C-D321-4E9D-B077-FA74293B323D}">
      <dsp:nvSpPr>
        <dsp:cNvPr id="0" name=""/>
        <dsp:cNvSpPr/>
      </dsp:nvSpPr>
      <dsp:spPr>
        <a:xfrm>
          <a:off x="416783" y="2755349"/>
          <a:ext cx="540393" cy="540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32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E1462-3C60-4428-ACA0-B1E21EAFFCB2}">
      <dsp:nvSpPr>
        <dsp:cNvPr id="0" name=""/>
        <dsp:cNvSpPr/>
      </dsp:nvSpPr>
      <dsp:spPr>
        <a:xfrm>
          <a:off x="331372" y="3457778"/>
          <a:ext cx="7080372" cy="432314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15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Перчатки</a:t>
          </a:r>
          <a:endParaRPr lang="ru-RU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372" y="3457778"/>
        <a:ext cx="7080372" cy="432314"/>
      </dsp:txXfrm>
    </dsp:sp>
    <dsp:sp modelId="{A96D7CD3-5B99-4900-BCCA-DE96407884D5}">
      <dsp:nvSpPr>
        <dsp:cNvPr id="0" name=""/>
        <dsp:cNvSpPr/>
      </dsp:nvSpPr>
      <dsp:spPr>
        <a:xfrm>
          <a:off x="61175" y="3403739"/>
          <a:ext cx="540393" cy="540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B9FF4-440E-478E-95A0-DF957F053CE7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141E5-0351-4305-B10F-E81985937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70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141E5-0351-4305-B10F-E81985937B1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440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DFCE-4304-40D4-B8FB-0DE80E17480A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53D5-4170-474C-A94D-1BD988973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60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DFCE-4304-40D4-B8FB-0DE80E17480A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53D5-4170-474C-A94D-1BD988973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38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DFCE-4304-40D4-B8FB-0DE80E17480A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53D5-4170-474C-A94D-1BD988973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37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DFCE-4304-40D4-B8FB-0DE80E17480A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53D5-4170-474C-A94D-1BD988973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13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DFCE-4304-40D4-B8FB-0DE80E17480A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53D5-4170-474C-A94D-1BD988973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70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DFCE-4304-40D4-B8FB-0DE80E17480A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53D5-4170-474C-A94D-1BD988973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61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DFCE-4304-40D4-B8FB-0DE80E17480A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53D5-4170-474C-A94D-1BD988973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603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DFCE-4304-40D4-B8FB-0DE80E17480A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53D5-4170-474C-A94D-1BD988973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92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DFCE-4304-40D4-B8FB-0DE80E17480A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53D5-4170-474C-A94D-1BD988973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661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DFCE-4304-40D4-B8FB-0DE80E17480A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53D5-4170-474C-A94D-1BD988973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5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DFCE-4304-40D4-B8FB-0DE80E17480A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53D5-4170-474C-A94D-1BD988973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04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1DFCE-4304-40D4-B8FB-0DE80E17480A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753D5-4170-474C-A94D-1BD988973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93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2996" y="1271019"/>
            <a:ext cx="8811768" cy="134283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КУРСОВАЯ РАБОТА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6880" y="200470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«Красноярский государственный медицинский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имени профессора В.Ф.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98220" y="3054156"/>
            <a:ext cx="105613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Санитарный режим аптечных организаций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33.02.01 Фармация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ПМ.03 Организация деятельности структурных подразделений аптеки и руководство аптечной организацией при отсутствии специалиста с высшим образованием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МДК. 03.01. Организация деятельности аптеки и ее структурных подразделений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студент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курса, 303 группы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Л.А. Наумова		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Е. Н. Казакова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endParaRPr lang="ru-RU" dirty="0" smtClean="0"/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2021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12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334" y="1"/>
            <a:ext cx="10515600" cy="1193800"/>
          </a:xfrm>
        </p:spPr>
        <p:txBody>
          <a:bodyPr/>
          <a:lstStyle/>
          <a:p>
            <a:pPr algn="ctr"/>
            <a:r>
              <a:rPr lang="ru-RU" sz="4000" u="sng" dirty="0">
                <a:solidFill>
                  <a:prstClr val="black"/>
                </a:solidFill>
                <a:latin typeface="Times New Roman"/>
                <a:ea typeface="Calibri"/>
              </a:rPr>
              <a:t>Правила поведения во время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6132"/>
            <a:ext cx="10515600" cy="53932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42433" y="1270000"/>
            <a:ext cx="9939866" cy="22351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</a:rPr>
              <a:t>При работе в производственных помещениях (зонах) класса чистоты А персонал должен знать направление создаваемого ламинарного потока стерильного воздуха и не располагаться между источником воздушного потока и рабочей зоной во избежание изменения направления потока воздуха.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63600" y="3950548"/>
            <a:ext cx="10049933" cy="2475652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</a:rPr>
              <a:t>Нельзя наклоняться над продуктом или емкостями, особенно открытыми. Нельзя прикасаться руками к исходному сырью, вспомогательным материалам, материалам первичной упаковки, полупродуктам, а также к некоторым частям оборудования, если это не предусмотрено действующей технологической документацией.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7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85730"/>
            <a:ext cx="10515600" cy="972604"/>
          </a:xfrm>
        </p:spPr>
        <p:txBody>
          <a:bodyPr>
            <a:normAutofit/>
          </a:bodyPr>
          <a:lstStyle/>
          <a:p>
            <a:pPr algn="ctr"/>
            <a:r>
              <a:rPr lang="ru-RU" sz="4000" u="sng" dirty="0">
                <a:latin typeface="Times New Roman"/>
                <a:ea typeface="Calibri"/>
              </a:rPr>
              <a:t>Правила поведения во время </a:t>
            </a:r>
            <a:r>
              <a:rPr lang="ru-RU" sz="4000" u="sng" dirty="0" smtClean="0">
                <a:latin typeface="Times New Roman"/>
                <a:ea typeface="Calibri"/>
              </a:rPr>
              <a:t>работы</a:t>
            </a:r>
            <a:endParaRPr lang="ru-RU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68400"/>
            <a:ext cx="10515600" cy="50085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72067" y="1172633"/>
            <a:ext cx="10439400" cy="2705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Перемещения персонала внутри производственных помещений должны осуществляться в определенном порядке в зависимости от характера выполняемых производственных операций. Запрещается хаотическое бесцельное хождение по помещениям во время работы или использование одних помещений для прохода в другие.</a:t>
            </a:r>
            <a:endParaRPr lang="ru-RU" sz="24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2067" y="4004733"/>
            <a:ext cx="10439400" cy="2099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Персонал должен сообщать обо всех нарушениях, а также неблагоприятных изменениях санитарно-гигиенического режима или условиях окружающей среды своему руководителю.</a:t>
            </a:r>
            <a:endParaRPr lang="ru-RU" sz="24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404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066" y="0"/>
            <a:ext cx="10515600" cy="1325563"/>
          </a:xfrm>
        </p:spPr>
        <p:txBody>
          <a:bodyPr/>
          <a:lstStyle/>
          <a:p>
            <a:pPr algn="ctr"/>
            <a:r>
              <a:rPr lang="ru-RU" u="sng" dirty="0">
                <a:latin typeface="Times New Roman"/>
                <a:ea typeface="Calibri"/>
              </a:rPr>
              <a:t>Одежда персонала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6868"/>
            <a:ext cx="10515600" cy="5000096"/>
          </a:xfrm>
        </p:spPr>
        <p:txBody>
          <a:bodyPr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персонала фармацевтических предприятий подразделяется на переходную, технологическую и нижнее белье. В комплект одежды входят также дополнительные принадлежности, а именно: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15738931"/>
              </p:ext>
            </p:extLst>
          </p:nvPr>
        </p:nvGraphicFramePr>
        <p:xfrm>
          <a:off x="2692400" y="2362200"/>
          <a:ext cx="7467600" cy="4106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110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7262"/>
            <a:ext cx="10515600" cy="1175805"/>
          </a:xfrm>
        </p:spPr>
        <p:txBody>
          <a:bodyPr/>
          <a:lstStyle/>
          <a:p>
            <a:pPr algn="ctr"/>
            <a:r>
              <a:rPr lang="ru-RU" u="sng" dirty="0">
                <a:latin typeface="Times New Roman"/>
                <a:ea typeface="Calibri"/>
              </a:rPr>
              <a:t>Порядок подготовки персонала к работе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17600"/>
            <a:ext cx="10515600" cy="5059363"/>
          </a:xfrm>
        </p:spPr>
        <p:txBody>
          <a:bodyPr>
            <a:normAutofit/>
          </a:bodyPr>
          <a:lstStyle/>
          <a:p>
            <a:pPr marL="514350" indent="-514350" algn="just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Снять верхнюю одежду и обувь;</a:t>
            </a:r>
          </a:p>
          <a:p>
            <a:pPr marL="514350" indent="-514350" algn="just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Надеть переходную одежду и сменную обувь;</a:t>
            </a:r>
          </a:p>
          <a:p>
            <a:pPr marL="514350" indent="-514350" algn="just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Снять переходную одежду сменную обувь и личные вещи;</a:t>
            </a:r>
          </a:p>
          <a:p>
            <a:pPr marL="514350" indent="-514350" algn="just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душ при необходимости, надеть индивидуальные тапочки и вымыть руки;</a:t>
            </a:r>
          </a:p>
          <a:p>
            <a:pPr marL="514350" indent="-514350" algn="just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Надеть технологичную одежду и обувь, а также обработать руки дезинфицирующим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средством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8934" y="4521200"/>
            <a:ext cx="10261600" cy="17610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</a:rPr>
              <a:t>Одежду следует надевать осторожно, чтобы она не касалась пола, стен и других предметов. Все детали комплекта технологической одежды должны надеваться сверху вниз, заправляя верхнюю часть под нижнюю.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47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9268"/>
            <a:ext cx="10515600" cy="1329266"/>
          </a:xfrm>
        </p:spPr>
        <p:txBody>
          <a:bodyPr/>
          <a:lstStyle/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курсовой работе были исследованы нормативные документы, регламентирующие и рассматривающие санитарный режим. Санитарный режим является одним из главных факторов в работе аптечных организациях. Помещения и оборудования должны своевременно убираться, обрабатываться дезинфицирующими средствами в соответствии с приказом. Сотрудники аптека должны соблюдать правила личной гигиены, носить санитарную одежду, мыть и дезинфицировать аптечную посуду, укупорочный материал, вспомогательные материалы.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мероприятия по соблюдению санитарного режима позволят значительно повысить эффективность деятельности аптечной организации.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19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666" y="2541062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9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66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исследования: изучение санитарных требований, предъявляемых к аптечным организациям в Российской Федерации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санитарный режим аптечных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документы, регламентирующие санитарный режим аптечных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требования при предоставлении услуг аптечными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организациями.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личную гигиену персонала аптеки и правила поведения во время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одежду персонала аптечной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Охарактеризовать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подготовки персонала к работе.</a:t>
            </a:r>
          </a:p>
        </p:txBody>
      </p:sp>
    </p:spTree>
    <p:extLst>
      <p:ext uri="{BB962C8B-B14F-4D97-AF65-F5344CB8AC3E}">
        <p14:creationId xmlns:p14="http://schemas.microsoft.com/office/powerpoint/2010/main" val="226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267" y="0"/>
            <a:ext cx="10515600" cy="1325563"/>
          </a:xfrm>
        </p:spPr>
        <p:txBody>
          <a:bodyPr/>
          <a:lstStyle/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 предмет исследования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56267"/>
            <a:ext cx="10515600" cy="4720696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объект исследования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санитарный режим аптечных организаций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предмет исследования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нормативные документы Российской Федерации, регламентирующие санитарный режим аптечных организаций.</a:t>
            </a:r>
          </a:p>
        </p:txBody>
      </p:sp>
    </p:spTree>
    <p:extLst>
      <p:ext uri="{BB962C8B-B14F-4D97-AF65-F5344CB8AC3E}">
        <p14:creationId xmlns:p14="http://schemas.microsoft.com/office/powerpoint/2010/main" val="132422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868" y="533400"/>
            <a:ext cx="10515600" cy="1312333"/>
          </a:xfrm>
        </p:spPr>
        <p:txBody>
          <a:bodyPr>
            <a:noAutofit/>
          </a:bodyPr>
          <a:lstStyle/>
          <a:p>
            <a:pPr algn="ctr"/>
            <a:r>
              <a:rPr lang="ru-RU" sz="2800" u="sng" dirty="0">
                <a:solidFill>
                  <a:srgbClr val="000000"/>
                </a:solidFill>
                <a:latin typeface="Times New Roman"/>
                <a:ea typeface="Calibri"/>
              </a:rPr>
              <a:t>Постановление Главного государственного санитарного врача РФ от 24 декабря 2020 г. N 44 "Об утверждении санитарных правил СП 2.1.3678-20 </a:t>
            </a:r>
            <a:r>
              <a:rPr lang="ru-RU" sz="2800" u="sng" dirty="0" smtClean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ru-RU" sz="2800" u="sng" dirty="0" smtClean="0">
                <a:solidFill>
                  <a:srgbClr val="000000"/>
                </a:solidFill>
                <a:latin typeface="Times New Roman"/>
                <a:ea typeface="Calibri"/>
              </a:rPr>
            </a:b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при предоставлении услуг аптечными организациями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9068" y="2362201"/>
            <a:ext cx="10354732" cy="4614332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потолков производственных помещений не менее 2,4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Аптека должна размещаться в изолированном блоке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шлюзе асептического блока должны быть условия для надевания стерильной спецодежды и гигиенической обработки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Помещения аптек должны иметь естественное и искусственное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освещение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Помещения аптек оборудуются </a:t>
            </a:r>
            <a:r>
              <a:rPr lang="ru-RU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общеобменной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вентиляцией с естественным или механическим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побуждением.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Поверхности мебели и оборудования должны быть устойчивы к воздействию моющих и дезинфицирующих средств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Хранение верхней одежды и обуви работников осуществляется отдельно от </a:t>
            </a:r>
            <a:r>
              <a:rPr lang="ru-RU" dirty="0" smtClean="0">
                <a:latin typeface="Times New Roman"/>
                <a:ea typeface="Times New Roman"/>
              </a:rPr>
              <a:t>спецодежды.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Смена санитарной одежды должна производиться по мере загрязнения, но не реже 1 раза в неделю. </a:t>
            </a:r>
            <a:endParaRPr lang="ru-RU" dirty="0" smtClean="0">
              <a:latin typeface="Times New Roman"/>
              <a:ea typeface="Times New Roman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</a:rPr>
              <a:t>Должна быть организована административно бытовая зона для приема пищи и хранения личных вещей </a:t>
            </a:r>
            <a:r>
              <a:rPr lang="ru-RU" dirty="0" smtClean="0">
                <a:latin typeface="Times New Roman"/>
                <a:ea typeface="Calibri"/>
              </a:rPr>
              <a:t>работников.</a:t>
            </a:r>
            <a:endParaRPr lang="ru-RU" dirty="0" smtClean="0">
              <a:latin typeface="Times New Roman"/>
              <a:ea typeface="Times New Roman"/>
            </a:endParaRPr>
          </a:p>
          <a:p>
            <a:pPr marL="514350" indent="-514350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80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Инструкция по выполнению требований личной гигиены </a:t>
            </a:r>
            <a:r>
              <a:rPr lang="ru-RU" sz="3600" u="sng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сотрудников </a:t>
            </a:r>
            <a:r>
              <a:rPr lang="ru-RU" sz="36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ИОТ-002-2001</a:t>
            </a:r>
            <a:endParaRPr lang="ru-RU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296" y="1992448"/>
            <a:ext cx="4484751" cy="217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065" y="2065865"/>
            <a:ext cx="2383369" cy="238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34" y="2116667"/>
            <a:ext cx="2226733" cy="222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465" y="4133850"/>
            <a:ext cx="2751667" cy="275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3" y="4449235"/>
            <a:ext cx="2120898" cy="212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464" y="4288102"/>
            <a:ext cx="2569898" cy="256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8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документы, регламентирующие санитарный режим аптечных организаций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6042"/>
          </a:xfrm>
        </p:spPr>
        <p:txBody>
          <a:bodyPr>
            <a:normAutofit fontScale="62500" lnSpcReduction="20000"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Постановление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Главного государственного санитарного врача РФ от 24 декабря 2020 г. N 44 "Об утверждении санитарных правил СП 2.1.3678-20 "Санитарно-эпидемиологические требования к эксплуатации помещений, зданий, сооружений, оборудования и транспорта, а также условиям деятельности хозяйствующих субъектов, осуществляющих продажу товаров, выполнение работ или оказание услуг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".</a:t>
            </a:r>
            <a:endParaRPr lang="ru-RU" sz="2000" dirty="0" smtClean="0"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Приказ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Минздрава России от 31.08.2016 N 647н "Об утверждении Правил надлежащей аптечной практики лекарственных препаратов для медицинского применения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".</a:t>
            </a:r>
            <a:endParaRPr lang="ru-RU" sz="2000" dirty="0" smtClean="0"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Федеральный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закон «О санитарно-эпидемиологическом благополучии населения» № 52-ФЗ от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30.03.99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Методические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Указания  64-09-001-2002 Производство лекарственных средств. Персонал фармацевтических предприятий. Основные положения.</a:t>
            </a:r>
            <a:endParaRPr lang="ru-RU" sz="2000" dirty="0"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47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1929"/>
            <a:ext cx="10515600" cy="1325563"/>
          </a:xfrm>
        </p:spPr>
        <p:txBody>
          <a:bodyPr>
            <a:normAutofit/>
          </a:bodyPr>
          <a:lstStyle/>
          <a:p>
            <a:pPr marL="228600" lvl="0" indent="-228600" algn="ctr">
              <a:spcBef>
                <a:spcPts val="1000"/>
              </a:spcBef>
            </a:pPr>
            <a:r>
              <a:rPr lang="ru-RU" sz="2800" u="sng" dirty="0">
                <a:solidFill>
                  <a:srgbClr val="000000"/>
                </a:solidFill>
                <a:latin typeface="Times New Roman"/>
                <a:ea typeface="Calibri"/>
                <a:cs typeface="+mn-cs"/>
              </a:rPr>
              <a:t>Приказ Минздрава России от 31.08.2016 N 647н "Об утверждении Правил надлежащей аптечной практики лекарственных препаратов для медицинского применения</a:t>
            </a:r>
            <a:r>
              <a:rPr lang="ru-RU" sz="2800" u="sng" dirty="0" smtClean="0">
                <a:solidFill>
                  <a:srgbClr val="000000"/>
                </a:solidFill>
                <a:latin typeface="Times New Roman"/>
                <a:ea typeface="Calibri"/>
                <a:cs typeface="+mn-cs"/>
              </a:rPr>
              <a:t>"</a:t>
            </a:r>
            <a:endParaRPr lang="ru-RU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76400"/>
            <a:ext cx="10515600" cy="4500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оборудование необходимо располагать, оснащать и эксплуатировать таким образом, чтобы они соответствовали выполняемым функциям. Их планировочное решение и конструкция должны сводить к минимизации риск ошибок и обеспечивать возможность эффективной очистки и обслуживания в целях исключения накопления пыли или грязи и любых факторов, способных оказать неблагоприятное воздействие на качество товаров аптечного ассортимента.</a:t>
            </a:r>
          </a:p>
        </p:txBody>
      </p:sp>
    </p:spTree>
    <p:extLst>
      <p:ext uri="{BB962C8B-B14F-4D97-AF65-F5344CB8AC3E}">
        <p14:creationId xmlns:p14="http://schemas.microsoft.com/office/powerpoint/2010/main" val="293102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99533"/>
            <a:ext cx="10515600" cy="5677431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помещений, используемых субъектом розничной торговли, должна быть разделена на зоны, предназначенные для выполнения следующих функций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70403942"/>
              </p:ext>
            </p:extLst>
          </p:nvPr>
        </p:nvGraphicFramePr>
        <p:xfrm>
          <a:off x="1617133" y="1744134"/>
          <a:ext cx="8960013" cy="4770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39936" y="2561693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39936" y="4141981"/>
            <a:ext cx="3546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9936" y="546073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533" y="60330"/>
            <a:ext cx="10515600" cy="1099604"/>
          </a:xfrm>
        </p:spPr>
        <p:txBody>
          <a:bodyPr/>
          <a:lstStyle/>
          <a:p>
            <a:pPr algn="ctr"/>
            <a:r>
              <a:rPr lang="ru-RU" u="sng" dirty="0">
                <a:latin typeface="Times New Roman"/>
                <a:ea typeface="Calibri"/>
              </a:rPr>
              <a:t>Личная гигиена персонала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68400"/>
            <a:ext cx="6485467" cy="5147733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latin typeface="Times New Roman"/>
                <a:ea typeface="Calibri"/>
              </a:rPr>
              <a:t>На предприятии должна быть разработана подробная письменная программа проведения санитарно-гигиенических мероприятий, включающая правила соблюдения персоналом личной гигиены, гигиены труда и ношения технологической одежды, а также инструкции (процедуры) по подготовке к работе производственных помещений, оборудования, персонала, технологической одежды и оценки качества их подготовки. Она может включать в себя требования к проведению мониторинга окружающей среды или быть частью программы его проведения.</a:t>
            </a:r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066" y="1674638"/>
            <a:ext cx="4240742" cy="416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4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886</Words>
  <Application>Microsoft Office PowerPoint</Application>
  <PresentationFormat>Произвольный</PresentationFormat>
  <Paragraphs>84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КУРСОВАЯ РАБОТА</vt:lpstr>
      <vt:lpstr>Цель и задачи</vt:lpstr>
      <vt:lpstr>Объект и предмет исследования</vt:lpstr>
      <vt:lpstr>Постановление Главного государственного санитарного врача РФ от 24 декабря 2020 г. N 44 "Об утверждении санитарных правил СП 2.1.3678-20  Санитарно-эпидемиологические требования при предоставлении услуг аптечными организациями</vt:lpstr>
      <vt:lpstr>Инструкция по выполнению требований личной гигиены сотрудников ИОТ-002-2001</vt:lpstr>
      <vt:lpstr>Нормативные документы, регламентирующие санитарный режим аптечных организаций</vt:lpstr>
      <vt:lpstr>Приказ Минздрава России от 31.08.2016 N 647н "Об утверждении Правил надлежащей аптечной практики лекарственных препаратов для медицинского применения"</vt:lpstr>
      <vt:lpstr>Презентация PowerPoint</vt:lpstr>
      <vt:lpstr>Личная гигиена персонала</vt:lpstr>
      <vt:lpstr>Правила поведения во время работы</vt:lpstr>
      <vt:lpstr>Правила поведения во время работы</vt:lpstr>
      <vt:lpstr>Одежда персонала</vt:lpstr>
      <vt:lpstr>Порядок подготовки персонала к работе</vt:lpstr>
      <vt:lpstr>Заключение</vt:lpstr>
      <vt:lpstr>Спасибо за внимание!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КУРСОВАЯ РАБОТА</dc:title>
  <dc:creator>RePack by Diakov</dc:creator>
  <cp:lastModifiedBy>Lenovo</cp:lastModifiedBy>
  <cp:revision>44</cp:revision>
  <dcterms:created xsi:type="dcterms:W3CDTF">2021-02-28T07:10:48Z</dcterms:created>
  <dcterms:modified xsi:type="dcterms:W3CDTF">2021-03-03T20:26:32Z</dcterms:modified>
</cp:coreProperties>
</file>