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>
            <a:spLocks noGrp="1"/>
          </p:cNvSpPr>
          <p:nvPr/>
        </p:nvSpPr>
        <p:spPr>
          <a:xfrm>
            <a:off x="1371600" y="25527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6688"/>
            <a:ext cx="6400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DEA3~1\AppData\Local\Temp\Rar$DRa4856.34875\Foto_v_PDF_2021-02-08_18-44-58\Foto_v_PDF_2021-02-08_18-44-58_page-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30" y="0"/>
            <a:ext cx="5303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Сроки проведения экспертиз определяются их видом, объемом и характером экспертных исследований, но они должны быть не более 1 месяца со дня получения для экспертизы всех необходимых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19291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Судебная медицина ред. И.Ю. </a:t>
            </a:r>
            <a:r>
              <a:rPr lang="ru-RU" dirty="0" err="1"/>
              <a:t>Приголкин</a:t>
            </a:r>
            <a:r>
              <a:rPr lang="ru-RU" dirty="0"/>
              <a:t>  ГЭОТАР-Медиа 2014г</a:t>
            </a:r>
          </a:p>
          <a:p>
            <a:r>
              <a:rPr lang="ru-RU" dirty="0" smtClean="0"/>
              <a:t>Судебно- </a:t>
            </a:r>
            <a:r>
              <a:rPr lang="ru-RU" dirty="0"/>
              <a:t>Медицинская Экспертиза (Избранные вопросы) Практическое пособие/ Автор-составитель: П.П. Грицаенко. –Екатеринбург 2004.</a:t>
            </a:r>
          </a:p>
          <a:p>
            <a:r>
              <a:rPr lang="ru-RU" dirty="0"/>
              <a:t>Томилин В.В. Судебная-медицина. – М., 2004  </a:t>
            </a:r>
          </a:p>
          <a:p>
            <a:r>
              <a:rPr lang="ru-RU" dirty="0"/>
              <a:t>Попов В.Л. Судебная-медицина. –М.: </a:t>
            </a:r>
            <a:r>
              <a:rPr lang="ru-RU" dirty="0" err="1"/>
              <a:t>Юристъ</a:t>
            </a:r>
            <a:r>
              <a:rPr lang="ru-RU" dirty="0"/>
              <a:t>, 2006.</a:t>
            </a:r>
          </a:p>
          <a:p>
            <a:r>
              <a:rPr lang="ru-RU" dirty="0" err="1"/>
              <a:t>Витер</a:t>
            </a:r>
            <a:r>
              <a:rPr lang="ru-RU" dirty="0"/>
              <a:t> В.И. Судебная медицина в лекциях, 2007 </a:t>
            </a:r>
          </a:p>
          <a:p>
            <a:r>
              <a:rPr lang="ru-RU" dirty="0"/>
              <a:t>Прозоровский В.И. Судебная медицина ,</a:t>
            </a:r>
            <a:r>
              <a:rPr lang="ru-RU" dirty="0" smtClean="0"/>
              <a:t>1986</a:t>
            </a:r>
          </a:p>
          <a:p>
            <a:r>
              <a:rPr lang="ru-RU" dirty="0" err="1" smtClean="0"/>
              <a:t>Клевно</a:t>
            </a:r>
            <a:r>
              <a:rPr lang="ru-RU" dirty="0" smtClean="0"/>
              <a:t> В.А. </a:t>
            </a:r>
            <a:r>
              <a:rPr lang="ru-RU" smtClean="0"/>
              <a:t>Судебно-медицинская экспертиза 2015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3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Документация судебно-медицинской экспертизы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941168"/>
            <a:ext cx="3168352" cy="9361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Выполнил : Антонов А.А.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9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соответствии со ст. 80 и 204 УПК при проведении судебно-медицинской экспертизы составляется </a:t>
            </a:r>
            <a:r>
              <a:rPr lang="ru-RU" b="1" i="1" dirty="0"/>
              <a:t>заключение эксперта</a:t>
            </a:r>
            <a:r>
              <a:rPr lang="ru-RU" dirty="0"/>
              <a:t> – «представленное в письменном виде содержание исследования и выводы по вопросам, поставленным перед экспертом лицом, ведущим производство по уголовному делу, или сторонами». </a:t>
            </a:r>
          </a:p>
        </p:txBody>
      </p:sp>
    </p:spTree>
    <p:extLst>
      <p:ext uri="{BB962C8B-B14F-4D97-AF65-F5344CB8AC3E}">
        <p14:creationId xmlns:p14="http://schemas.microsoft.com/office/powerpoint/2010/main" val="41123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"Уголовно-процессуальный кодекс Российской Федерации" от 18.12.2001 N 174-ФЗ (ред. от 04.11.2019)</a:t>
            </a:r>
          </a:p>
          <a:p>
            <a:pPr marL="0" indent="0">
              <a:buNone/>
            </a:pPr>
            <a:r>
              <a:rPr lang="ru-RU" dirty="0"/>
              <a:t>""УПК РФ Статья 80. Заключение и показания эксперта и специалиста</a:t>
            </a:r>
          </a:p>
          <a:p>
            <a:pPr marL="0" indent="0">
              <a:buNone/>
            </a:pPr>
            <a:r>
              <a:rPr lang="ru-RU" dirty="0"/>
              <a:t>(в ред. Федерального закона от 04.07.2003 N 92-ФЗ)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1. Заключение эксперта - представленные в письменном виде содержание исследования и выводы по вопросам, поставленным перед экспертом лицом, ведущим производство по уголовному делу, или сторонами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 Показания эксперта - сведения, сообщенные им на допросе, проведенном после получения его заключения, в целях разъяснения или уточнения данного заключения в соответствии с требованиями статей 205 и 282 настоящего Кодекса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3</a:t>
            </a:r>
            <a:r>
              <a:rPr lang="ru-RU" dirty="0"/>
              <a:t>. Заключение специалиста - представленное в письменном виде суждение по вопросам, поставленным перед специалистом сторонами.</a:t>
            </a:r>
          </a:p>
          <a:p>
            <a:pPr marL="0" indent="0">
              <a:buNone/>
            </a:pPr>
            <a:r>
              <a:rPr lang="ru-RU" dirty="0"/>
              <a:t>(часть третья введена Федеральным законом от 04.07.2003 N 92-ФЗ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4</a:t>
            </a:r>
            <a:r>
              <a:rPr lang="ru-RU" dirty="0"/>
              <a:t>. Показания специалиста - сведения, сообщенные им на допросе об обстоятельствах, требующих специальных познаний, а также разъяснения своего мнения в соответствии с требованиями статей 53, 168 и 271 настоящего Кодекса.</a:t>
            </a:r>
          </a:p>
          <a:p>
            <a:pPr marL="0" indent="0">
              <a:buNone/>
            </a:pPr>
            <a:r>
              <a:rPr lang="ru-RU" dirty="0"/>
              <a:t>(часть четвертая введена Федеральным законом от 04.07.2003 N 92-ФЗ)</a:t>
            </a:r>
          </a:p>
        </p:txBody>
      </p:sp>
    </p:spTree>
    <p:extLst>
      <p:ext uri="{BB962C8B-B14F-4D97-AF65-F5344CB8AC3E}">
        <p14:creationId xmlns:p14="http://schemas.microsoft.com/office/powerpoint/2010/main" val="6787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52534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"Уголовно-процессуальный кодекс Российской Федерации" от 18.12.2001 N 174-ФЗ (ред. от 04.11.2019)УПК РФ Статья 204. Заключение эксперта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 В заключении эксперта указываются:</a:t>
            </a:r>
          </a:p>
          <a:p>
            <a:r>
              <a:rPr lang="ru-RU" dirty="0"/>
              <a:t>1) дата, время и место производства судебной экспертизы;</a:t>
            </a:r>
          </a:p>
          <a:p>
            <a:r>
              <a:rPr lang="ru-RU" dirty="0"/>
              <a:t>2) основания производства судебной экспертизы;</a:t>
            </a:r>
          </a:p>
          <a:p>
            <a:r>
              <a:rPr lang="ru-RU" dirty="0"/>
              <a:t>3) должностное лицо, назначившее судебную экспертизу;</a:t>
            </a:r>
          </a:p>
          <a:p>
            <a:r>
              <a:rPr lang="ru-RU" dirty="0"/>
              <a:t>4) сведения об экспертном учреждении, а также фамилия, имя и отчество эксперта, его образование, специальность, стаж работы, ученая степень и (или) ученое звание, занимаемая должность;</a:t>
            </a:r>
          </a:p>
          <a:p>
            <a:r>
              <a:rPr lang="ru-RU" dirty="0"/>
              <a:t>5) сведения о предупреждении эксперта об ответственности за дачу заведомо ложного заключения;</a:t>
            </a:r>
          </a:p>
          <a:p>
            <a:r>
              <a:rPr lang="ru-RU" dirty="0"/>
              <a:t>6) вопросы, поставленные перед экспертом;</a:t>
            </a:r>
          </a:p>
          <a:p>
            <a:r>
              <a:rPr lang="ru-RU" dirty="0"/>
              <a:t>7) объекты исследований и материалы, представленные для производства судебной экспертизы;</a:t>
            </a:r>
          </a:p>
          <a:p>
            <a:r>
              <a:rPr lang="ru-RU" dirty="0"/>
              <a:t>8) данные о лицах, присутствовавших при производстве судебной экспертизы;</a:t>
            </a:r>
          </a:p>
          <a:p>
            <a:r>
              <a:rPr lang="ru-RU" dirty="0"/>
              <a:t>9) содержание и результаты исследований с указанием примененных методик;</a:t>
            </a:r>
          </a:p>
          <a:p>
            <a:r>
              <a:rPr lang="ru-RU" dirty="0"/>
              <a:t>10) выводы по поставленным перед экспертом вопросам и их обоснование.</a:t>
            </a:r>
          </a:p>
          <a:p>
            <a:pPr marL="0" indent="0">
              <a:buNone/>
            </a:pPr>
            <a:r>
              <a:rPr lang="ru-RU" dirty="0"/>
              <a:t>2. Если при производстве судебной экспертизы эксперт установит обстоятельства, которые имеют значение для уголовного дела, но по поводу которых ему не были поставлены вопросы, то он вправе указать на них в своем заключении.</a:t>
            </a:r>
          </a:p>
          <a:p>
            <a:pPr marL="0" indent="0">
              <a:buNone/>
            </a:pPr>
            <a:r>
              <a:rPr lang="ru-RU" dirty="0"/>
              <a:t>3. Материалы, иллюстрирующие заключение эксперта (фотографии, схемы, графики и т.п.), прилагаются к заключению и являются его составной частью.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1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Заключение состоит из трех частей: вводной, исследовательской и выводов.</a:t>
            </a:r>
          </a:p>
          <a:p>
            <a:r>
              <a:rPr lang="ru-RU" dirty="0"/>
              <a:t>В вводной части указываются: дата, время и место проведения экспертизы; основания ее производства; должностное лицо, назначившее судебную экспертизу; сведения об экспертном учреждении, а также фамилия, имя и отчество эксперта, его образование, специальность, стаж работы, ученая степень и (или) ученое звание, занимаемая должность; сведения о предупреждении эксперта об ответственности за дачу заведомо ложного заключения; вопросы, поставленные перед ним, а также данные о лицах, присутствовавших при производстве судебной экспертизы. </a:t>
            </a:r>
          </a:p>
          <a:p>
            <a:r>
              <a:rPr lang="ru-RU" dirty="0"/>
              <a:t>Завершают вводную часть обстоятельства дела, где приводятся имеющиеся в постановлении о назначении судебно-медицинской экспертизы краткие сведения об обстоятельствах происшествия. Они необходимы эксперту для уяснения целей, задач и плана проведения экспертизы, определения объема и последовательности использования методов экспертного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7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Исследовательская часть включает в себя описание процесса экспертных действий при исследовании объекта анализа и полученные результаты. Основное требование к ней – всестороннее, полное, объективное и понятное для всех изложение данных проведенных исследований.</a:t>
            </a:r>
          </a:p>
          <a:p>
            <a:r>
              <a:rPr lang="ru-RU" dirty="0"/>
              <a:t>Если в процессе экспертизы берется материал (мазки, кровь, части органов, предметы одежды и пр.) для проведения лабораторных и дополнительных исследований (микроскопического, судебно-химического, спектрального и др.), то на это также указывается в исследовательской части.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3367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выводах содержатся ответы эксперта на поставленные и не поставленные, но имеющие значение для дела вопросы. Выводы должны вытекать из результатов проведенного исследования, иметь объективный характер, быть ясными, четкими по стилю изложения и научно аргументированными (обоснованными). </a:t>
            </a:r>
          </a:p>
          <a:p>
            <a:r>
              <a:rPr lang="ru-RU" dirty="0"/>
              <a:t>Заключение эксперта может иллюстрироваться фотографиями, схемами, графиками (особенно, если имеются множественные повреждения).</a:t>
            </a:r>
          </a:p>
          <a:p>
            <a:r>
              <a:rPr lang="ru-RU" dirty="0"/>
              <a:t>Эксперт от своего имени дает заключение, подписывает его и несет за него личную ответственность.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4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Следует помнить, что пределы компетенции врача (судебно-медицинского эксперта) ограничены рамками медицинских знаний: он должен и может отвечать только на вопросы медицинского и биологического характера. Если среди вопросов, поставленных перед ним, есть такие, которые выходят за пределы его специальных знаний, то он отмечает в своих выводах: «Данный вопрос не входит в компетенцию судебно-медицинского эксперта, ибо для своего разрешения не требует медицинских познаний».</a:t>
            </a:r>
          </a:p>
        </p:txBody>
      </p:sp>
    </p:spTree>
    <p:extLst>
      <p:ext uri="{BB962C8B-B14F-4D97-AF65-F5344CB8AC3E}">
        <p14:creationId xmlns:p14="http://schemas.microsoft.com/office/powerpoint/2010/main" val="39196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933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Документация судебно-медицинской экспертизы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Документация судебно-медицинской экспертизы </dc:title>
  <dc:creator>Сасанчес</dc:creator>
  <cp:lastModifiedBy>Сасанчес</cp:lastModifiedBy>
  <cp:revision>8</cp:revision>
  <dcterms:created xsi:type="dcterms:W3CDTF">2019-12-23T00:57:17Z</dcterms:created>
  <dcterms:modified xsi:type="dcterms:W3CDTF">2021-02-08T13:22:30Z</dcterms:modified>
</cp:coreProperties>
</file>