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69FB2-5994-470A-AB1C-6B3DED82F8FF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D146B-9414-4D89-A682-D4EDA5A836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3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A896-1A5A-46CF-A617-82A8F6CF6724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DBD96-5380-4FBE-A404-B7E9C511514F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E523-758C-4014-8F98-3CC26867C082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B3F6-E86E-45C1-A71D-87398EA1C81C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A513-C5CF-4AE2-9A70-D1A8AF591E51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B909-F475-4BE3-8AC2-6CD53195A2D3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730D-D452-40CE-BAB3-00B4FB618ACB}" type="datetime1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54784-1016-4039-904B-4F247AC3D08D}" type="datetime1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F13E-8D98-4FD1-883D-EFAD6EB8BF60}" type="datetime1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5832-7043-4666-A0B5-A340118ADF87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619-B1E3-42DD-8DEA-8BBB12EED941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2E543-B4B6-4317-89BD-84E35E74D827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507" y="2060848"/>
            <a:ext cx="8856985" cy="223224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44958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ПМ.03 Организация деятельности структурных подразделений аптеки и руководство аптечной организацией при отсутствии специалиста с высшим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образованием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ООО «</a:t>
            </a:r>
            <a:r>
              <a:rPr lang="ru-RU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АптекаЭконом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 г. Красноярск, ул. Октябрьская 1</a:t>
            </a:r>
            <a:endParaRPr lang="ru-RU" sz="2400" dirty="0">
              <a:solidFill>
                <a:srgbClr val="00000A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662428"/>
            <a:ext cx="8928992" cy="160858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Выполнил(а): Фролова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307 группа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Общий/непосредственный руководитель: Огурцова У.С.(заведующая аптеки)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Проверил(а): Казакова Е.Н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.(преподаватель)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064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им. профессора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0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3048"/>
          <a:stretch/>
        </p:blipFill>
        <p:spPr bwMode="auto">
          <a:xfrm>
            <a:off x="1288367" y="1428468"/>
            <a:ext cx="3439114" cy="45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24" y="1412776"/>
            <a:ext cx="3456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0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хранения аптечных товаров (материальные комнаты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4852"/>
            <a:ext cx="3599892" cy="479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6331"/>
          <a:stretch/>
        </p:blipFill>
        <p:spPr bwMode="auto">
          <a:xfrm>
            <a:off x="4427984" y="1196752"/>
            <a:ext cx="292086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800406" cy="37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4363" y="6034708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2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6165303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3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21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69724" y="568814"/>
            <a:ext cx="4860538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73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лекарственных препаратов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0200"/>
            <a:ext cx="4392488" cy="51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4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для инъекций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680520" cy="513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0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087888" cy="381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21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649564" cy="495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8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752528" cy="51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7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2"/>
          <a:stretch/>
        </p:blipFill>
        <p:spPr bwMode="auto">
          <a:xfrm>
            <a:off x="683568" y="1700807"/>
            <a:ext cx="4032448" cy="434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1" b="9175"/>
          <a:stretch/>
        </p:blipFill>
        <p:spPr bwMode="auto">
          <a:xfrm>
            <a:off x="4788024" y="2060848"/>
            <a:ext cx="409646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4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9" b="9574"/>
          <a:stretch/>
        </p:blipFill>
        <p:spPr bwMode="auto">
          <a:xfrm>
            <a:off x="516248" y="1919511"/>
            <a:ext cx="40557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32881"/>
          <a:stretch/>
        </p:blipFill>
        <p:spPr bwMode="auto">
          <a:xfrm>
            <a:off x="4570776" y="2204864"/>
            <a:ext cx="437613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8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sz="4000" dirty="0"/>
          </a:p>
        </p:txBody>
      </p:sp>
      <p:sp>
        <p:nvSpPr>
          <p:cNvPr id="4" name="AutoShape 2" descr="blob:https://web.telegram.org/3a6dc4cc-739f-4a21-bacd-ba1d908062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7" b="24703"/>
          <a:stretch/>
        </p:blipFill>
        <p:spPr bwMode="auto">
          <a:xfrm>
            <a:off x="140670" y="1988840"/>
            <a:ext cx="880852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94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хранения препаратов, стоящих на предметно-количественном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4767"/>
          <a:stretch/>
        </p:blipFill>
        <p:spPr bwMode="auto">
          <a:xfrm>
            <a:off x="2195736" y="1916832"/>
            <a:ext cx="4721572" cy="442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04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26426"/>
            <a:ext cx="3664502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7687"/>
            <a:ext cx="3744416" cy="487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6093296"/>
            <a:ext cx="3382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(+2) – (+8)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внутри)</a:t>
            </a:r>
            <a:endParaRPr lang="ru-RU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9"/>
            <a:ext cx="3610495" cy="481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7" y="1340769"/>
            <a:ext cx="366843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6165304"/>
            <a:ext cx="353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(+8) – (+15)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9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484784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2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4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7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50885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13" y="1628800"/>
            <a:ext cx="3312368" cy="441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6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40966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приема пищи и отдыха работников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272136" cy="569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6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(шкаф) для хранения уборочного инвентаря (внутри и снаружи)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 bwMode="auto">
          <a:xfrm>
            <a:off x="827584" y="1824979"/>
            <a:ext cx="3744416" cy="478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4979"/>
            <a:ext cx="3587273" cy="478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3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401684" cy="48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3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031940" cy="5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80" y="1268760"/>
            <a:ext cx="4031940" cy="5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9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9074" r="18309" b="7402"/>
          <a:stretch/>
        </p:blipFill>
        <p:spPr bwMode="auto">
          <a:xfrm>
            <a:off x="3059832" y="1196752"/>
            <a:ext cx="3162119" cy="52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4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48747"/>
            <a:ext cx="4176464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9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225</Words>
  <Application>Microsoft Office PowerPoint</Application>
  <PresentationFormat>Экран (4:3)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МДК 03.01 Организация деятельности аптеки и ее структурных подразделений ПМ.03 Организация деятельности структурных подразделений аптеки и руководство аптечной организацией при отсутствии специалиста с высшим образованием ООО «АптекаЭконом» г. Красноярск, ул. Октябрьская 1</vt:lpstr>
      <vt:lpstr>Вывеска аптеки</vt:lpstr>
      <vt:lpstr>Торговый зал</vt:lpstr>
      <vt:lpstr>Зона приема пищи и отдыха работников</vt:lpstr>
      <vt:lpstr>Помещение (шкаф) для хранения уборочного инвентаря (внутри и снаружи)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Помещения для хранения аптечных товаров (материальные комнаты)</vt:lpstr>
      <vt:lpstr>Шкафы для хранения наружных лекарственных препаратов</vt:lpstr>
      <vt:lpstr>Шкафы для хранения внутренних лекарственных препаратов</vt:lpstr>
      <vt:lpstr>Шкафы для хранения лекарственных препаратов для инъекций</vt:lpstr>
      <vt:lpstr>Шкафы для хранения перевязочного материала</vt:lpstr>
      <vt:lpstr>Шкафы для хранения резиновых изделий</vt:lpstr>
      <vt:lpstr>Шкафы для хранения лекарственного растительного сырья</vt:lpstr>
      <vt:lpstr>Шкафы для хранения парафармацевтической продукции</vt:lpstr>
      <vt:lpstr>Шкаф для хранения огнеопасных веществ</vt:lpstr>
      <vt:lpstr>Помещение хранения препаратов, стоящих на предметно-количественном учете</vt:lpstr>
      <vt:lpstr>Холодильник (снаружи и внутри)</vt:lpstr>
      <vt:lpstr>Холодильник (снаружи и внутри)</vt:lpstr>
      <vt:lpstr>Карантинные зоны хранения лекарственных препаратов</vt:lpstr>
      <vt:lpstr>Зоны для хранения фальсифицированных, недоброкачественных, контрафактных ЛП, а также ЛП с истекшим сроком годности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производственной практике МДК 03.01 Организация деятельности аптеки и ее структурных подразделений</dc:title>
  <dc:creator>Анжелика Фролова</dc:creator>
  <cp:lastModifiedBy>Анжелика Фролова</cp:lastModifiedBy>
  <cp:revision>15</cp:revision>
  <dcterms:created xsi:type="dcterms:W3CDTF">2022-12-13T10:24:54Z</dcterms:created>
  <dcterms:modified xsi:type="dcterms:W3CDTF">2022-12-23T14:19:36Z</dcterms:modified>
</cp:coreProperties>
</file>