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40CE-D048-4D34-A0AC-EBC3CF46D118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7143-E2AA-442F-AEC2-E4895FB22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241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40CE-D048-4D34-A0AC-EBC3CF46D118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7143-E2AA-442F-AEC2-E4895FB22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785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40CE-D048-4D34-A0AC-EBC3CF46D118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7143-E2AA-442F-AEC2-E4895FB22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696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40CE-D048-4D34-A0AC-EBC3CF46D118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7143-E2AA-442F-AEC2-E4895FB2268E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6575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40CE-D048-4D34-A0AC-EBC3CF46D118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7143-E2AA-442F-AEC2-E4895FB22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086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40CE-D048-4D34-A0AC-EBC3CF46D118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7143-E2AA-442F-AEC2-E4895FB22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710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40CE-D048-4D34-A0AC-EBC3CF46D118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7143-E2AA-442F-AEC2-E4895FB22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038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40CE-D048-4D34-A0AC-EBC3CF46D118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7143-E2AA-442F-AEC2-E4895FB22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5609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40CE-D048-4D34-A0AC-EBC3CF46D118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7143-E2AA-442F-AEC2-E4895FB22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4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40CE-D048-4D34-A0AC-EBC3CF46D118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7143-E2AA-442F-AEC2-E4895FB22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78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40CE-D048-4D34-A0AC-EBC3CF46D118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7143-E2AA-442F-AEC2-E4895FB22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030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40CE-D048-4D34-A0AC-EBC3CF46D118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7143-E2AA-442F-AEC2-E4895FB22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358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40CE-D048-4D34-A0AC-EBC3CF46D118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7143-E2AA-442F-AEC2-E4895FB22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857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40CE-D048-4D34-A0AC-EBC3CF46D118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7143-E2AA-442F-AEC2-E4895FB22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225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40CE-D048-4D34-A0AC-EBC3CF46D118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7143-E2AA-442F-AEC2-E4895FB22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76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40CE-D048-4D34-A0AC-EBC3CF46D118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7143-E2AA-442F-AEC2-E4895FB22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364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40CE-D048-4D34-A0AC-EBC3CF46D118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D7143-E2AA-442F-AEC2-E4895FB22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86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9FF40CE-D048-4D34-A0AC-EBC3CF46D118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D7143-E2AA-442F-AEC2-E4895FB22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049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pandia.ru/text/category/galmzvanika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62903" y="27709"/>
            <a:ext cx="91440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dirty="0"/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</a:t>
            </a:r>
            <a:r>
              <a:rPr lang="ru-RU" altLang="ru-RU" dirty="0" err="1"/>
              <a:t>Войно-Ясенецкого</a:t>
            </a:r>
            <a:r>
              <a:rPr lang="ru-RU" altLang="ru-RU" dirty="0"/>
              <a:t>» </a:t>
            </a:r>
            <a:br>
              <a:rPr lang="ru-RU" altLang="ru-RU" dirty="0"/>
            </a:br>
            <a:r>
              <a:rPr lang="ru-RU" altLang="ru-RU" dirty="0"/>
              <a:t>Министерства здравоохранения Российской Федерации</a:t>
            </a:r>
            <a:br>
              <a:rPr lang="ru-RU" altLang="ru-RU" dirty="0"/>
            </a:br>
            <a:r>
              <a:rPr lang="ru-RU" altLang="ru-RU" dirty="0"/>
              <a:t>Кафедра стоматологии ИПО</a:t>
            </a:r>
            <a:r>
              <a:rPr lang="ru-RU" dirty="0"/>
              <a:t> </a:t>
            </a:r>
          </a:p>
          <a:p>
            <a:endParaRPr lang="ru-RU" dirty="0"/>
          </a:p>
          <a:p>
            <a:pPr algn="r"/>
            <a:endParaRPr lang="ru-RU" dirty="0"/>
          </a:p>
          <a:p>
            <a:pPr algn="ctr"/>
            <a:r>
              <a:rPr lang="ru-RU" dirty="0"/>
              <a:t>Тема:</a:t>
            </a:r>
          </a:p>
          <a:p>
            <a:pPr algn="r"/>
            <a:endParaRPr lang="ru-RU" altLang="ru-RU" dirty="0"/>
          </a:p>
          <a:p>
            <a:pPr algn="ctr"/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Микропротезирование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Материалы для изготовления вкладок. Методы изготовления 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микропротезов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altLang="ru-RU" dirty="0"/>
          </a:p>
          <a:p>
            <a:pPr algn="r"/>
            <a:endParaRPr lang="ru-RU" altLang="ru-RU" dirty="0"/>
          </a:p>
          <a:p>
            <a:pPr algn="r"/>
            <a:r>
              <a:rPr lang="ru-RU" altLang="ru-RU" dirty="0"/>
              <a:t>Выполнил ординатор </a:t>
            </a:r>
          </a:p>
          <a:p>
            <a:pPr algn="r"/>
            <a:r>
              <a:rPr lang="ru-RU" altLang="ru-RU" dirty="0"/>
              <a:t>кафедры стоматологии ИПО</a:t>
            </a:r>
          </a:p>
          <a:p>
            <a:pPr algn="r"/>
            <a:r>
              <a:rPr lang="ru-RU" altLang="ru-RU" dirty="0"/>
              <a:t>по специальности «стоматология ортопедическая»</a:t>
            </a:r>
          </a:p>
          <a:p>
            <a:pPr algn="r"/>
            <a:r>
              <a:rPr lang="ru-RU" altLang="ru-RU" dirty="0" err="1"/>
              <a:t>Узназаков</a:t>
            </a:r>
            <a:r>
              <a:rPr lang="ru-RU" altLang="ru-RU" dirty="0"/>
              <a:t> Анатолий Владиславович</a:t>
            </a:r>
          </a:p>
          <a:p>
            <a:pPr algn="r"/>
            <a:r>
              <a:rPr lang="ru-RU" altLang="ru-RU" dirty="0"/>
              <a:t>Рецензент </a:t>
            </a:r>
            <a:r>
              <a:rPr lang="ru-RU" dirty="0"/>
              <a:t>ассистент</a:t>
            </a:r>
            <a:r>
              <a:rPr lang="ru-RU" altLang="ru-RU" dirty="0"/>
              <a:t> Лысенко Ольга Владимировна</a:t>
            </a:r>
          </a:p>
          <a:p>
            <a:pPr algn="r"/>
            <a:endParaRPr lang="ru-RU" dirty="0"/>
          </a:p>
          <a:p>
            <a:pPr algn="r"/>
            <a:endParaRPr lang="ru-RU" dirty="0"/>
          </a:p>
          <a:p>
            <a:pPr algn="ctr"/>
            <a:r>
              <a:rPr lang="ru-RU" dirty="0"/>
              <a:t>Красноярск 2023</a:t>
            </a:r>
          </a:p>
        </p:txBody>
      </p:sp>
    </p:spTree>
    <p:extLst>
      <p:ext uri="{BB962C8B-B14F-4D97-AF65-F5344CB8AC3E}">
        <p14:creationId xmlns:p14="http://schemas.microsoft.com/office/powerpoint/2010/main" val="2432151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44798" cy="1400530"/>
          </a:xfrm>
        </p:spPr>
        <p:txBody>
          <a:bodyPr/>
          <a:lstStyle/>
          <a:p>
            <a:r>
              <a:rPr lang="ru-RU" alt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для изготовления вкладок.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2052919"/>
            <a:ext cx="4978833" cy="4624972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Вкладка — несъемный протез части коронки зуба (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микропротез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Применяется для восстановления анатомической формы зуба.</a:t>
            </a:r>
          </a:p>
        </p:txBody>
      </p:sp>
      <p:pic>
        <p:nvPicPr>
          <p:cNvPr id="5122" name="Picture 2" descr="https://avatars.mds.yandex.net/i?id=35902b9a02f110f317ff8b22ad395818fa4194ba-10896002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945" y="2958557"/>
            <a:ext cx="4765964" cy="281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229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30944" cy="1400530"/>
          </a:xfrm>
        </p:spPr>
        <p:txBody>
          <a:bodyPr/>
          <a:lstStyle/>
          <a:p>
            <a:r>
              <a:rPr lang="ru-RU" dirty="0"/>
              <a:t>По материалу вкладки бывают: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2052918"/>
            <a:ext cx="5449888" cy="4597264"/>
          </a:xfrm>
        </p:spPr>
        <p:txBody>
          <a:bodyPr>
            <a:normAutofit/>
          </a:bodyPr>
          <a:lstStyle/>
          <a:p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Металлические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Композиционные 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Таргис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Белглаз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36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Компомерные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Керамические 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Дуцерам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ЛФЦ, </a:t>
            </a:r>
            <a:r>
              <a:rPr lang="ru-RU" sz="3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Церек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Импрессс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Комбинированные.</a:t>
            </a:r>
            <a:endParaRPr lang="ru-RU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800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методу изготовления.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2052918"/>
            <a:ext cx="6350433" cy="41954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Керамические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литьевое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прессование (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Импресс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шликкерное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формование;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компьютерное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фрезерование;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стандартные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заготовки (CERANA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https://avatars.mds.yandex.net/i?id=ae548818574ffd88ec6c23aee2899ad7b80b8377-10767006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545" y="3491345"/>
            <a:ext cx="3394363" cy="275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1436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72507" cy="1400530"/>
          </a:xfrm>
        </p:spPr>
        <p:txBody>
          <a:bodyPr/>
          <a:lstStyle/>
          <a:p>
            <a:r>
              <a:rPr lang="ru-RU" dirty="0"/>
              <a:t>По методу изготовления.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2052919"/>
            <a:ext cx="4771015" cy="38572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Металлокерамические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литых каркасах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Гальваника"/>
              </a:rPr>
              <a:t>гальванических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каркасах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https://avatars.mds.yandex.net/i?id=30cbbe1c5cb9c4a38894ddf752c1c675b0a8722c-5246033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443" y="2457552"/>
            <a:ext cx="4067175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288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 месту изготовления: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0" y="2052918"/>
            <a:ext cx="8664145" cy="4195481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лаборатории;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кабинете стоматолога (некоторые фрезеровочные системы CEREC и т. п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865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72507" cy="1400530"/>
          </a:xfrm>
        </p:spPr>
        <p:txBody>
          <a:bodyPr/>
          <a:lstStyle/>
          <a:p>
            <a:r>
              <a:rPr lang="ru-RU" dirty="0"/>
              <a:t>По топографии дефекта: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2052918"/>
            <a:ext cx="4590906" cy="46249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Инлей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inlay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ящикообразная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форма, располагающаяся внутри зуба, точно повторяет его анатомическую форму 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окклюзионную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9218" name="Picture 2" descr="https://avatars.mds.yandex.net/i?id=a53e9465350129e903f10e9f1606ccad-5144219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618" y="3796145"/>
            <a:ext cx="4572000" cy="234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161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 топографии дефекта: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2052919"/>
            <a:ext cx="9403742" cy="17986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Онлей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onlay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Замещают внутренние скаты бугорков: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s://avatars.mds.yandex.net/i?id=a53e9465350129e903f10e9f1606ccad-5144219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047" y="4051236"/>
            <a:ext cx="6987871" cy="2806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8119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 топографии дефекта: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601" y="1853248"/>
            <a:ext cx="9403742" cy="1867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Оверлей (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overlay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Перекрывают полностью хотя бы один бугорок: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s://avatars.mds.yandex.net/i?id=a53e9465350129e903f10e9f1606ccad-5144219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983" y="4017819"/>
            <a:ext cx="6987871" cy="2806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266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 топографии дефекта: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Пинлей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pinlay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Характеризуются наличием штифта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 descr="https://avatars.mds.yandex.net/i?id=9e168691a63c9a83074a4d241409d89a2c28e9a1-9849756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3753" y="3809999"/>
            <a:ext cx="30861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262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Одонтопрепарирование</a:t>
            </a:r>
            <a:r>
              <a:rPr lang="ru-RU" dirty="0" smtClean="0"/>
              <a:t> </a:t>
            </a:r>
            <a:r>
              <a:rPr lang="ru-RU" dirty="0"/>
              <a:t>при восстановлении дефектов твердых тканей зубов вкладками/ и </a:t>
            </a:r>
            <a:r>
              <a:rPr lang="ru-RU" dirty="0" err="1"/>
              <a:t>соавт</a:t>
            </a:r>
            <a:r>
              <a:rPr lang="ru-RU" dirty="0"/>
              <a:t>.-М.: Молодая гвардия, 2007</a:t>
            </a:r>
          </a:p>
          <a:p>
            <a:r>
              <a:rPr lang="ru-RU" dirty="0" smtClean="0"/>
              <a:t>Несъемные </a:t>
            </a:r>
            <a:r>
              <a:rPr lang="ru-RU" dirty="0"/>
              <a:t>протезы. Теория, клиника и </a:t>
            </a:r>
            <a:r>
              <a:rPr lang="ru-RU" dirty="0" smtClean="0"/>
              <a:t>лабораторная техника/ </a:t>
            </a:r>
            <a:r>
              <a:rPr lang="ru-RU" dirty="0"/>
              <a:t>. - Н. Новгород: Издательство НГМА, 2000</a:t>
            </a:r>
          </a:p>
          <a:p>
            <a:r>
              <a:rPr lang="ru-RU" dirty="0" smtClean="0"/>
              <a:t>Препарирование </a:t>
            </a:r>
            <a:r>
              <a:rPr lang="ru-RU" dirty="0"/>
              <a:t>зубов под вкладки: </a:t>
            </a:r>
            <a:r>
              <a:rPr lang="ru-RU" dirty="0" smtClean="0"/>
              <a:t>учебное пособие/ </a:t>
            </a:r>
            <a:r>
              <a:rPr lang="ru-RU" dirty="0"/>
              <a:t>, , . - Н. Новгород: Издательство НГМА, 2006</a:t>
            </a:r>
          </a:p>
          <a:p>
            <a:r>
              <a:rPr lang="ru-RU" dirty="0" smtClean="0"/>
              <a:t>Ортопедическая </a:t>
            </a:r>
            <a:r>
              <a:rPr lang="ru-RU" dirty="0"/>
              <a:t>стоматология/ Под ред. , .- М.: Медицина, 2001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485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51086" cy="1112846"/>
          </a:xfrm>
        </p:spPr>
        <p:txBody>
          <a:bodyPr/>
          <a:lstStyle/>
          <a:p>
            <a:r>
              <a:rPr lang="ru-RU" dirty="0" err="1" smtClean="0"/>
              <a:t>Микропротезирование</a:t>
            </a:r>
            <a:r>
              <a:rPr lang="ru-RU" dirty="0" smtClean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2052918"/>
            <a:ext cx="5339054" cy="4624973"/>
          </a:xfrm>
        </p:spPr>
        <p:txBody>
          <a:bodyPr>
            <a:noAutofit/>
          </a:bodyPr>
          <a:lstStyle/>
          <a:p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Микропротезирование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зубов – это новое направление в стоматологии, целью которого является сохранение сильно разрушенных зубов, улучшение их внешнего вида и восстановление их функции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26" name="Picture 2" descr="https://studfile.net/html/2706/63/html_fHR2RJBgo_.kAFl/img-IPv9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528" y="2052918"/>
            <a:ext cx="4065669" cy="394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7646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755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2151937"/>
          </a:xfrm>
        </p:spPr>
        <p:txBody>
          <a:bodyPr/>
          <a:lstStyle/>
          <a:p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восстановления зубов, используемые в </a:t>
            </a:r>
            <a:r>
              <a:rPr lang="ru-RU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микропротезировании</a:t>
            </a: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являются более щадящими и позволяют в большинстве случаев не затрагивать рядом расположенные зубы;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2964874"/>
            <a:ext cx="9403742" cy="3685308"/>
          </a:xfrm>
        </p:spPr>
        <p:txBody>
          <a:bodyPr>
            <a:normAutofit/>
          </a:bodyPr>
          <a:lstStyle/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вкладки и накладки (конструкции, использующиеся для реставрации зубов) изготавливаются в лаборатории по индивидуальным слепкам и являются намного более долговечными по сравнению с уже известными нам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фотопломбами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коронками;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эстетическая стоматология все чаще использует методики, применяемые в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микропротезировании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создания безупречного вида зубов, так называемой «голливудской улыбки».</a:t>
            </a:r>
          </a:p>
          <a:p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555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</a:t>
            </a:r>
            <a:r>
              <a:rPr lang="ru-RU" dirty="0" err="1" smtClean="0"/>
              <a:t>микропротезирования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2052918"/>
            <a:ext cx="9403742" cy="4195481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Адгезивное протезирование зубов</a:t>
            </a:r>
            <a:r>
              <a:rPr lang="ru-RU" dirty="0"/>
              <a:t>.</a:t>
            </a:r>
          </a:p>
          <a:p>
            <a:r>
              <a:rPr lang="ru-RU" dirty="0"/>
              <a:t>Адгезивное протезирование позволяет заместить один или два отсутствующих зубов протезами. Чаще всего для протезирования используется стекловолокно, которое обладает уникальной прочностью. Это свойство его позволяет изготавливать мостовидные протезы с длительным сроком службы.</a:t>
            </a:r>
          </a:p>
          <a:p>
            <a:r>
              <a:rPr lang="ru-RU" dirty="0"/>
              <a:t>Стекловолоконная балка крепится к соседним зубам специальным </a:t>
            </a:r>
            <a:r>
              <a:rPr lang="ru-RU" dirty="0" err="1"/>
              <a:t>адгезивом</a:t>
            </a:r>
            <a:r>
              <a:rPr lang="ru-RU" dirty="0"/>
              <a:t>, на балке формируется зуб из </a:t>
            </a:r>
            <a:r>
              <a:rPr lang="ru-RU" dirty="0" err="1"/>
              <a:t>светополимеризующегося</a:t>
            </a:r>
            <a:r>
              <a:rPr lang="ru-RU" dirty="0"/>
              <a:t> материала. Соседние зубы при этом не </a:t>
            </a:r>
            <a:r>
              <a:rPr lang="ru-RU" dirty="0" err="1"/>
              <a:t>депульпируются</a:t>
            </a:r>
            <a:r>
              <a:rPr lang="ru-RU" dirty="0"/>
              <a:t>. </a:t>
            </a:r>
            <a:r>
              <a:rPr lang="ru-RU" dirty="0" err="1"/>
              <a:t>Микропротезирование</a:t>
            </a:r>
            <a:r>
              <a:rPr lang="ru-RU" dirty="0"/>
              <a:t> отсутствующего зуба с использованием стекловолокна особенно показано тем, у кого наблюдаются аллергические реакции на металлические части зубных протезов. </a:t>
            </a:r>
          </a:p>
        </p:txBody>
      </p:sp>
    </p:spTree>
    <p:extLst>
      <p:ext uri="{BB962C8B-B14F-4D97-AF65-F5344CB8AC3E}">
        <p14:creationId xmlns:p14="http://schemas.microsoft.com/office/powerpoint/2010/main" val="2423673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</a:t>
            </a:r>
            <a:r>
              <a:rPr lang="ru-RU" dirty="0" err="1"/>
              <a:t>микропротезирования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2052918"/>
            <a:ext cx="6198034" cy="4583409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Микропротезирование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винирами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(накладками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Виниры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тонкие пластинки, которые крепятся на наружную поверхность зуба и улучшают внешний вид зубов.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Микропротезирование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винирами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позволяет улучшить форму и цвет зубов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скрыть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зоны истирания и потемнения эмали, сколы. Так накладки выполняют и защитную функцию, предохраняя эмаль от агрессивного воздействия кофе, чая, сигаретного дыма, физических воздействий. </a:t>
            </a:r>
          </a:p>
        </p:txBody>
      </p:sp>
      <p:pic>
        <p:nvPicPr>
          <p:cNvPr id="2050" name="Picture 2" descr="https://avatars.mds.yandex.net/i?id=8df0364c78ab3f436cee17f51f9c0436d9744843-10639915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145" y="2052918"/>
            <a:ext cx="4294909" cy="419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511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661671" cy="1112846"/>
          </a:xfrm>
        </p:spPr>
        <p:txBody>
          <a:bodyPr/>
          <a:lstStyle/>
          <a:p>
            <a:r>
              <a:rPr lang="ru-RU" dirty="0"/>
              <a:t>Виды </a:t>
            </a:r>
            <a:r>
              <a:rPr lang="ru-RU" dirty="0" err="1"/>
              <a:t>микропротезирования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2052918"/>
            <a:ext cx="5145088" cy="4195481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Микропротезирование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вкладками.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Микропротезирование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вкладками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использование специальных пломб, которые изготавливаются в лаборатории, имеют эстетичный внешний вид и намного более прочные и долговечные по сравнению с обычными световыми пломбами.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avatars.mds.yandex.net/i?id=ad373fbfa1e5ec881d5fdb77f1f38e59_l-5338418-images-thumbs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071085"/>
            <a:ext cx="4516582" cy="2844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089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30944" cy="1043573"/>
          </a:xfrm>
        </p:spPr>
        <p:txBody>
          <a:bodyPr/>
          <a:lstStyle/>
          <a:p>
            <a:r>
              <a:rPr lang="ru-RU" dirty="0"/>
              <a:t>Виды </a:t>
            </a:r>
            <a:r>
              <a:rPr lang="ru-RU" dirty="0" err="1"/>
              <a:t>микропротезирования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2052918"/>
            <a:ext cx="6156469" cy="4597264"/>
          </a:xfrm>
        </p:spPr>
        <p:txBody>
          <a:bodyPr>
            <a:noAutofit/>
          </a:bodyPr>
          <a:lstStyle/>
          <a:p>
            <a:r>
              <a:rPr lang="ru-RU" sz="2250" b="1" dirty="0" err="1"/>
              <a:t>Микропротезирование</a:t>
            </a:r>
            <a:r>
              <a:rPr lang="ru-RU" sz="2250" b="1" dirty="0"/>
              <a:t> с помощью штифтов</a:t>
            </a:r>
            <a:r>
              <a:rPr lang="ru-RU" sz="2250" dirty="0"/>
              <a:t>.</a:t>
            </a:r>
          </a:p>
          <a:p>
            <a:r>
              <a:rPr lang="ru-RU" sz="2250" dirty="0"/>
              <a:t>В том случае, если коронка зуба разрушена, а корень здоровый, применяют </a:t>
            </a:r>
            <a:r>
              <a:rPr lang="ru-RU" sz="2250" dirty="0" err="1"/>
              <a:t>микропротезирование</a:t>
            </a:r>
            <a:r>
              <a:rPr lang="ru-RU" sz="2250" dirty="0"/>
              <a:t> с помощью штифтов. Штифт помещают в корень зуба и потом на его основе формируют коронку. Такой способ протезирования позволяет установить протез разрушенного зуба без обточки зубов с двух сторон от устанавливаемой коронки</a:t>
            </a:r>
            <a:r>
              <a:rPr lang="ru-RU" sz="2250" dirty="0" smtClean="0"/>
              <a:t>.</a:t>
            </a:r>
            <a:endParaRPr lang="ru-RU" sz="2250" dirty="0"/>
          </a:p>
        </p:txBody>
      </p:sp>
      <p:pic>
        <p:nvPicPr>
          <p:cNvPr id="4098" name="Picture 2" descr="https://avatars.mds.yandex.net/i?id=b11fbd3eae9b0b14e4517f6b8e39de4cf95f2c0e-10701575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581" y="2827549"/>
            <a:ext cx="3574473" cy="3822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381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58653" cy="1400530"/>
          </a:xfrm>
        </p:spPr>
        <p:txBody>
          <a:bodyPr/>
          <a:lstStyle/>
          <a:p>
            <a:r>
              <a:rPr lang="ru-RU" sz="3200" dirty="0"/>
              <a:t>Показания и противопоказания для проведения </a:t>
            </a:r>
            <a:r>
              <a:rPr lang="ru-RU" sz="3200" dirty="0" err="1"/>
              <a:t>микропротезирования</a:t>
            </a:r>
            <a:r>
              <a:rPr lang="ru-RU" sz="3200" dirty="0"/>
              <a:t> </a:t>
            </a:r>
            <a:r>
              <a:rPr lang="ru-RU" sz="3200" dirty="0" smtClean="0"/>
              <a:t>зубов: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2052918"/>
            <a:ext cx="9403742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Микропротезирование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показано в следующих случаях: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наличия значительных дефектов зубов кариозного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некариозного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происхождения (30-50% ткани зуба над десной);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профилактики повышенного стирания зубов;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уменьшения подвижности и профилактики расшатывания зубов при патологии периодонта;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пациент хочет улучшить форму и цвет зубов с косметической целью. В этом случае показательны фото до и после, когда обычный парень или девушка вдруг становятся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звездами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925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Показания и противопоказания для проведения </a:t>
            </a:r>
            <a:r>
              <a:rPr lang="ru-RU" sz="3200" dirty="0" err="1"/>
              <a:t>микропротезирования</a:t>
            </a:r>
            <a:r>
              <a:rPr lang="ru-RU" sz="3200" dirty="0"/>
              <a:t> зубов: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2052918"/>
            <a:ext cx="9404722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Противопоказаниями для выполнения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микропротезирования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являются: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плохая гигиена полости рта;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активный и распространенный кариозный процесс;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незначительная глубина полости;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невозможность обеспечить абсолютную сухость обрабатываемой поверхности зуба.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982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106</TotalTime>
  <Words>576</Words>
  <Application>Microsoft Office PowerPoint</Application>
  <PresentationFormat>Широкоэкранный</PresentationFormat>
  <Paragraphs>88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Times New Roman</vt:lpstr>
      <vt:lpstr>Wingdings 3</vt:lpstr>
      <vt:lpstr>Ион</vt:lpstr>
      <vt:lpstr>Презентация PowerPoint</vt:lpstr>
      <vt:lpstr>Микропротезирование: </vt:lpstr>
      <vt:lpstr>Способы восстановления зубов, используемые в микропротезировании, являются более щадящими и позволяют в большинстве случаев не затрагивать рядом расположенные зубы;</vt:lpstr>
      <vt:lpstr>Виды микропротезирования:</vt:lpstr>
      <vt:lpstr>Виды микропротезирования:</vt:lpstr>
      <vt:lpstr>Виды микропротезирования:</vt:lpstr>
      <vt:lpstr>Виды микропротезирования:</vt:lpstr>
      <vt:lpstr>Показания и противопоказания для проведения микропротезирования зубов:</vt:lpstr>
      <vt:lpstr>Показания и противопоказания для проведения микропротезирования зубов:</vt:lpstr>
      <vt:lpstr>Материалы для изготовления вкладок.</vt:lpstr>
      <vt:lpstr>По материалу вкладки бывают:</vt:lpstr>
      <vt:lpstr>По методу изготовления.</vt:lpstr>
      <vt:lpstr>По методу изготовления.</vt:lpstr>
      <vt:lpstr>По месту изготовления:</vt:lpstr>
      <vt:lpstr>По топографии дефекта:</vt:lpstr>
      <vt:lpstr>По топографии дефекта:</vt:lpstr>
      <vt:lpstr>По топографии дефекта:</vt:lpstr>
      <vt:lpstr>По топографии дефекта:</vt:lpstr>
      <vt:lpstr>Список литературы:</vt:lpstr>
      <vt:lpstr>Спасибо за внимание.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10</cp:revision>
  <dcterms:created xsi:type="dcterms:W3CDTF">2024-01-13T09:31:22Z</dcterms:created>
  <dcterms:modified xsi:type="dcterms:W3CDTF">2024-02-05T14:49:36Z</dcterms:modified>
</cp:coreProperties>
</file>