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58" r:id="rId10"/>
    <p:sldId id="259" r:id="rId11"/>
    <p:sldId id="260" r:id="rId12"/>
    <p:sldId id="271" r:id="rId13"/>
    <p:sldId id="261" r:id="rId14"/>
    <p:sldId id="262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C4F7EF-5F7A-4404-8665-829A386605F9}" type="datetimeFigureOut">
              <a:rPr lang="ru-RU" smtClean="0"/>
              <a:pPr/>
              <a:t>09.03.2019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BE2668-1ECD-45F7-B056-30920C1301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Основы пластической хирургии и трансплантологии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Выполнил: Ординатор 1 года</a:t>
            </a:r>
          </a:p>
          <a:p>
            <a:pPr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Федотов Иван Андреевич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Красноярск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preview (9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548680"/>
            <a:ext cx="4464496" cy="3744416"/>
          </a:xfrm>
        </p:spPr>
      </p:pic>
      <p:pic>
        <p:nvPicPr>
          <p:cNvPr id="5" name="Рисунок 4" descr="imgpreview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348880"/>
            <a:ext cx="2736304" cy="3999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b="1" dirty="0"/>
              <a:t>Кожная пластика</a:t>
            </a:r>
            <a:r>
              <a:rPr lang="ru-RU" dirty="0"/>
              <a:t> — наиболее распространенный вид тканевой пластики. Чаще используют аутопластику кожи, ее свободный или несвободный вариант. Свободная кожная пластика имеет столетнюю историю. В 1869 г. J.L. </a:t>
            </a:r>
            <a:r>
              <a:rPr lang="ru-RU" dirty="0" err="1"/>
              <a:t>Reverden</a:t>
            </a:r>
            <a:r>
              <a:rPr lang="ru-RU" dirty="0"/>
              <a:t> впервые перенес несколько маленьких кусочков кожи на незаживающую гранулирующую поверхность в области локтя. Впоследствии С. </a:t>
            </a:r>
            <a:r>
              <a:rPr lang="ru-RU" dirty="0" err="1"/>
              <a:t>Шкляровский</a:t>
            </a:r>
            <a:r>
              <a:rPr lang="ru-RU" dirty="0"/>
              <a:t> (1870), А.С. </a:t>
            </a:r>
            <a:r>
              <a:rPr lang="ru-RU" dirty="0" err="1"/>
              <a:t>Яценко</a:t>
            </a:r>
            <a:r>
              <a:rPr lang="ru-RU" dirty="0"/>
              <a:t> (1871), СМ. Янович - </a:t>
            </a:r>
            <a:r>
              <a:rPr lang="ru-RU" dirty="0" err="1"/>
              <a:t>Чайнский</a:t>
            </a:r>
            <a:r>
              <a:rPr lang="ru-RU" dirty="0"/>
              <a:t> (1871), а также J.S. </a:t>
            </a:r>
            <a:r>
              <a:rPr lang="ru-RU" dirty="0" err="1"/>
              <a:t>Davis</a:t>
            </a:r>
            <a:r>
              <a:rPr lang="ru-RU" dirty="0"/>
              <a:t> (1917) подробно разработали и усовершенствовали пересадку кожи мелкими кусочками на гранулирующие поверхности ран.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5_1_1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7848872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dirty="0"/>
              <a:t>Несвободная кожная пластика предусматривает формирование лоскута кожи и подкожной клетчатки, сохраняющего связь с материнской тканью через питающую ножку. Ножка лоскута должна быть достаточно широкой, чтобы обеспечить его хорошее кровоснабжение. Ножка не должна сдавливаться повязкой, а при перемещении лоскута следует избегать </a:t>
            </a:r>
            <a:r>
              <a:rPr lang="ru-RU" dirty="0" err="1"/>
              <a:t>перекрута</a:t>
            </a:r>
            <a:r>
              <a:rPr lang="ru-RU" dirty="0"/>
              <a:t> ножки вокруг продольной оси.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b="1" dirty="0"/>
              <a:t>Классификация трансплантаций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616624"/>
          </a:xfrm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типу трансплантатов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пересадка органов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комплекса органов 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пересадка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тканей и клеточных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культур.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типу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доноров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Аутотрансплантация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пересадка органа в пределах одного организма (донор и реципиент - одно и то же лицо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Изотрансплантация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пересадку осуществляют между двумя генетически идентичными организмами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Аллотрансплантация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(гомотрансплантация) - пересадка между организмами одного и того же вида (от человека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человеку)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b="1" dirty="0"/>
              <a:t>По месту имплантации </a:t>
            </a:r>
            <a:r>
              <a:rPr lang="ru-RU" b="1" dirty="0" smtClean="0"/>
              <a:t>органа</a:t>
            </a:r>
          </a:p>
          <a:p>
            <a:r>
              <a:rPr lang="ru-RU" i="1" dirty="0" err="1" smtClean="0"/>
              <a:t>Ортотопическая</a:t>
            </a:r>
            <a:r>
              <a:rPr lang="ru-RU" i="1" dirty="0"/>
              <a:t> 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Донорский </a:t>
            </a:r>
            <a:r>
              <a:rPr lang="ru-RU" dirty="0"/>
              <a:t>орган имплантируют на то же место, где находился соответствующий орган реципиента. </a:t>
            </a:r>
          </a:p>
          <a:p>
            <a:r>
              <a:rPr lang="ru-RU" i="1" dirty="0" err="1" smtClean="0"/>
              <a:t>Гетеротопическая</a:t>
            </a:r>
            <a:endParaRPr lang="ru-RU" i="1" dirty="0" smtClean="0"/>
          </a:p>
          <a:p>
            <a:pPr>
              <a:buNone/>
            </a:pPr>
            <a:r>
              <a:rPr lang="ru-RU" i="1" dirty="0"/>
              <a:t> </a:t>
            </a:r>
            <a:r>
              <a:rPr lang="ru-RU" dirty="0"/>
              <a:t>Донорский орган имплантируют не на место нахождения органа реципиента, а в другую область.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Основные положения закона о трансплантации: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органы могут быть изъяты из тела умершего человека только в целях трансплантации;</a:t>
            </a:r>
          </a:p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 изъятие может производиться, когда нет предварительных сведений об отказе или возражениях изъятия органов от умершего или его родственников;</a:t>
            </a:r>
          </a:p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врачи, удостоверяющие факт смерти мозга потенциального донора, не должны непосредственно участвовать в изъятии органов у донора или иметь отношение к лечению потенциальных реципиентов;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медицинским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работникам запрещается любое участие в операциях по пересадке органов, если у них есть основания полагать, что используемые органы стали объектом коммерческой сделки;</a:t>
            </a:r>
          </a:p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тело и части тела не могут служить объектом коммерческих сделок.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b="1" dirty="0"/>
              <a:t>Пластическая хирургия</a:t>
            </a:r>
            <a:r>
              <a:rPr lang="ru-RU" dirty="0"/>
              <a:t> - область хирургии, которая занимается восстановлением формы и функции тканей и органов, называется пластической, или восстановительной, хирургией. Задача пластической хирургии является устранение дефектов, которые могут быть врожденными или приобретенными, возникать вследствие повреждений, заболеваний, оперативных вмешательств и вызывать функциональные или анатомические изменения. Виды пластических операций.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/>
              <a:t>Пластические операции можно разделить на два основных вида — реконструктивные и эстетические.</a:t>
            </a:r>
          </a:p>
        </p:txBody>
      </p:sp>
      <p:pic>
        <p:nvPicPr>
          <p:cNvPr id="4" name="Рисунок 3" descr="imgpreview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700808"/>
            <a:ext cx="7704856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/>
              <a:t>Реконструктивные пластические операции помогают устранить деформации, дефекты тканей и органов, и восстановить их функции методами пластической хирургии. Подобные операции проводятся у людей, получивших телесное повреждение в результате травмы, болезни или имеющих врожденные </a:t>
            </a:r>
            <a:r>
              <a:rPr lang="ru-RU" dirty="0" smtClean="0"/>
              <a:t>дефекты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dirty="0"/>
              <a:t>Эстетические пластические операции — это применение методов пластической хирургии с целью улучшения внешности. Благодаря подобным операциям люди могут не только продлить молодость и почувствовать свою красоту, но и избавиться от эмоционального стресса от осознания своих реальных или надуманных несовершенств, и тем самым также значительно улучшить качество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b="1" dirty="0"/>
              <a:t>Трансплантология </a:t>
            </a:r>
            <a:r>
              <a:rPr lang="ru-RU" dirty="0"/>
              <a:t>(англ. </a:t>
            </a:r>
            <a:r>
              <a:rPr lang="ru-RU" i="1" dirty="0" err="1"/>
              <a:t>transplantation</a:t>
            </a:r>
            <a:r>
              <a:rPr lang="ru-RU" i="1" dirty="0"/>
              <a:t> </a:t>
            </a:r>
            <a:r>
              <a:rPr lang="ru-RU" dirty="0"/>
              <a:t>- пересадка) - наука, изучающая теоретические предпосылки и практические возможности замещения отдельных органов и тканей органами или тканями, взятыми из другого организма.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Донор </a:t>
            </a:r>
            <a:r>
              <a:rPr lang="ru-RU" dirty="0"/>
              <a:t>- человек, у которого забирают (удаляют) орган, который в последующем будет пересажен в другой организм.</a:t>
            </a:r>
          </a:p>
          <a:p>
            <a:r>
              <a:rPr lang="ru-RU" b="1" dirty="0"/>
              <a:t>Реципиент </a:t>
            </a:r>
            <a:r>
              <a:rPr lang="ru-RU" dirty="0"/>
              <a:t>- человек, в организм которого имплантируют донор- </a:t>
            </a:r>
            <a:r>
              <a:rPr lang="ru-RU" dirty="0" err="1"/>
              <a:t>ский</a:t>
            </a:r>
            <a:r>
              <a:rPr lang="ru-RU" dirty="0"/>
              <a:t> орган.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/>
              <a:t>Трансплантация органов и (или) тканей может быть осуществлена только в том случае, когда другие медицинские средства не могут гарантировать сохранения жизни реципиента или восстановления его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b="1" dirty="0"/>
              <a:t>Виды тканевой пластики</a:t>
            </a:r>
            <a:endParaRPr lang="ru-RU" dirty="0"/>
          </a:p>
          <a:p>
            <a:r>
              <a:rPr lang="ru-RU" dirty="0"/>
              <a:t>Пересадка тканей возможна при полном отделении трансплантата от материнских тканей — свободная пластика или трансплантация. Различают следующие ее виды: </a:t>
            </a:r>
          </a:p>
          <a:p>
            <a:r>
              <a:rPr lang="ru-RU" b="1" dirty="0"/>
              <a:t>Трансплантация тканей и органов</a:t>
            </a:r>
            <a:r>
              <a:rPr lang="ru-RU" dirty="0"/>
              <a:t> — перемещение их с одного участка тела на другой или от одного организма другому. </a:t>
            </a:r>
          </a:p>
          <a:p>
            <a:r>
              <a:rPr lang="ru-RU" b="1" dirty="0"/>
              <a:t>Реплантация</a:t>
            </a:r>
            <a:r>
              <a:rPr lang="ru-RU" dirty="0"/>
              <a:t> — пораженные ткани и органы пересаживают обратно на прежнее место (скальп, оторванные конечности или их фрагменты). </a:t>
            </a:r>
          </a:p>
          <a:p>
            <a:r>
              <a:rPr lang="ru-RU" b="1" dirty="0"/>
              <a:t>Имплантация</a:t>
            </a:r>
            <a:r>
              <a:rPr lang="ru-RU" dirty="0"/>
              <a:t> — ткани или клетки переносят в близлежащую область.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191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Классификация трансплантаций</vt:lpstr>
      <vt:lpstr>Слайд 15</vt:lpstr>
      <vt:lpstr>Основные положения закона о трансплантации: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«АО МЕДИЦИНСКИЙ УНИВЕРСИТЕТ АСТАНА»</dc:title>
  <dc:creator>ывапрол</dc:creator>
  <cp:lastModifiedBy>plastik</cp:lastModifiedBy>
  <cp:revision>2</cp:revision>
  <dcterms:created xsi:type="dcterms:W3CDTF">2014-12-26T09:45:11Z</dcterms:created>
  <dcterms:modified xsi:type="dcterms:W3CDTF">2019-03-09T02:15:19Z</dcterms:modified>
</cp:coreProperties>
</file>