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71" r:id="rId3"/>
    <p:sldId id="257" r:id="rId4"/>
    <p:sldId id="258" r:id="rId5"/>
    <p:sldId id="272" r:id="rId6"/>
    <p:sldId id="259" r:id="rId7"/>
    <p:sldId id="261" r:id="rId8"/>
    <p:sldId id="260" r:id="rId9"/>
    <p:sldId id="262" r:id="rId10"/>
    <p:sldId id="263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6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1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8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3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05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61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7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58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8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9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60AC7-8CFF-4464-B5BC-A8AD4350E51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8B30-BFF2-40A1-86C1-692A8DE3A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1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916832"/>
            <a:ext cx="6858000" cy="2387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Синдром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выгорания медицинских работников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2144" y="4632326"/>
            <a:ext cx="5561856" cy="2591866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отделения Сестринское дело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Медянкина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Кристина</a:t>
            </a:r>
          </a:p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Группы: 410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0"/>
            <a:ext cx="705678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профессионального образования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имени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В.Ф.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 Российской Федерации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Фармацевтический колледж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тип -“педантичный”, характеризуется добросовестностью, возведенной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чрезмерной, болезненной аккуратностью, стремлением в любом деле добиться образцового порядка (пусть в ущерб себе).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тип- “демонстративный”, характеризуется стремлением первенствовать во всем, всегда быть на виду. Вместе с тем им свойственна высокая степень истощаемости при выполнении незаметной, рутинной работы, а переутомление проявляется излишней раздражительностью, гневливостью.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тип -“эмотивный”, характеризуется противоестественной чувствительностью и впечатлительностью. Их отзывчивость, склонность воспринимать чужую боль как собственную граничит с патологией, с саморазрушением, и все это при явной нехватке сил сопротивляться любым неблагоприятным обстоятельствам.</a:t>
            </a:r>
          </a:p>
        </p:txBody>
      </p:sp>
    </p:spTree>
    <p:extLst>
      <p:ext uri="{BB962C8B-B14F-4D97-AF65-F5344CB8AC3E}">
        <p14:creationId xmlns:p14="http://schemas.microsoft.com/office/powerpoint/2010/main" val="7694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749" y="1825625"/>
            <a:ext cx="6550502" cy="4351338"/>
          </a:xfrm>
        </p:spPr>
      </p:pic>
    </p:spTree>
    <p:extLst>
      <p:ext uri="{BB962C8B-B14F-4D97-AF65-F5344CB8AC3E}">
        <p14:creationId xmlns:p14="http://schemas.microsoft.com/office/powerpoint/2010/main" val="181006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СЭВ включает в себя 3 стадии, каждая из которых состоит из 4-х симптомов: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1-я стадия – “Напряжение” - со следующими симптомами: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-неудовлетворенность собой,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-“загнанность” в клетку»,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-переживание психотравмирующих ситуаций,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-тревожность и депрессия.</a:t>
            </a:r>
          </a:p>
        </p:txBody>
      </p:sp>
    </p:spTree>
    <p:extLst>
      <p:ext uri="{BB962C8B-B14F-4D97-AF65-F5344CB8AC3E}">
        <p14:creationId xmlns:p14="http://schemas.microsoft.com/office/powerpoint/2010/main" val="11724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2859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2-я стадия –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 со следующими симптомами: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-неадекватное, избирательное эмоциональное реагирование,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-эмоционально-нравственная дезориентация,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-расширение сферы экономии эмоций,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-редукция профессиональных обязанностей.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7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3-я стадия - “Истощение” - со следующими симптомами: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-эмоциональный дефицит,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-эмоциональная отстраненность,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-личностная отстраненность,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-психосоматические и психовегетативные нарушения.</a:t>
            </a:r>
          </a:p>
        </p:txBody>
      </p:sp>
    </p:spTree>
    <p:extLst>
      <p:ext uri="{BB962C8B-B14F-4D97-AF65-F5344CB8AC3E}">
        <p14:creationId xmlns:p14="http://schemas.microsoft.com/office/powerpoint/2010/main" val="13361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Предупреждение СЭВ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 о профилактике выгорания у медиков, следует рекомендовать каждому из нас стать своим собственным высококвалифицированным специалистом по устранению стресса. Необходимо научиться переустанавливать приоритеты и думать об изменении образа жизни, внося перемены в нашу повседневную рутину. Принимая на себя ответственность за характер переживания стресса, вы начинаете обретать контроль над собой и при этом душевно переходите из положения жертвы к состоянию уцелевшего. Мы можем начать с того, чтобы снова зажечь в себе установку на то, что наша работа может и должна доставлять удовольствие и возрождать нас, развивать наши личные ресурсы.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5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Чтобы избежать синдрома эмоционального выгорания: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рассчитывать, обдуманно распределять все свои нагрузки;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учитесь переключаться с одного вида деятельности на другой;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проще относитесь к конфликтам на работе;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 ни странно это звучит - не пытайтесь всегда и во всем быть лучшими.</a:t>
            </a:r>
          </a:p>
        </p:txBody>
      </p:sp>
    </p:spTree>
    <p:extLst>
      <p:ext uri="{BB962C8B-B14F-4D97-AF65-F5344CB8AC3E}">
        <p14:creationId xmlns:p14="http://schemas.microsoft.com/office/powerpoint/2010/main" val="34836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Необходимо помнить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- всего лишь часть жизни. Знание того, что СЭВ фактически является не только и не столько вашей проблемой, сколько проблемой профессии, должно помочь адекватно отнестись к появлению его симптомов и своевременно попытаться внести коррективы в свою жизнь.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2736305"/>
          </a:xfrm>
        </p:spPr>
        <p:txBody>
          <a:bodyPr>
            <a:normAutofit/>
          </a:bodyPr>
          <a:lstStyle/>
          <a:p>
            <a:pPr algn="ctr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онец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психических расстройств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эмоционального выгорания(СЭВ)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симптомы СЭВ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СЭВ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СЭВ с симптомами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СЭВ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821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Обсуждая проблему широкого распространения психосоматических расстройств у больных, мы не можем не говорить о проблеме развития психоэмоциональных расстройств у врачей и других медицинских работников.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деятельность медицинских работников, участвующих в лечении и реабилитации больных, предполагает эмоциональную насыщенность и высокий процент факторов, вызывающих стресс. По классификации профессий по “критерию трудности и вредности” (по А.С. Шафрановой), медицина относится к профессии высшего типа по признаку необходимости постоянной внеурочной работы над предметом и собой. В 60-х годах в США впервые был введен термин “профессиональная деформация” в профессиях “человек – человек”, в которых на эффективность работы существенно влияет социальное окружение. Были сделаны выводы о существовании профессиональной деформации и необходимости особого профессионального отбора в профессиях системы «человек - человек».</a:t>
            </a:r>
          </a:p>
        </p:txBody>
      </p:sp>
    </p:spTree>
    <p:extLst>
      <p:ext uri="{BB962C8B-B14F-4D97-AF65-F5344CB8AC3E}">
        <p14:creationId xmlns:p14="http://schemas.microsoft.com/office/powerpoint/2010/main" val="5636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эмоционального выгорания (СЭВ) был впервые описан в 1974 году американским психологом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Фрейденбергером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описания деморализации, разочарования и крайней усталости, которые он наблюдал у работников психиатрических учреждений. Разработанная им модель оказалась удобной для оценки этого состояния у медицинских работников - профессии с наибольшей склонностью к “выгоранию”. Ведь их рабочий день - это постоянное теснейшее общение с людьми, к тому же больными, требующими неусыпной заботы и внимания, сдержанности.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6624736" cy="5184576"/>
          </a:xfrm>
        </p:spPr>
      </p:pic>
    </p:spTree>
    <p:extLst>
      <p:ext uri="{BB962C8B-B14F-4D97-AF65-F5344CB8AC3E}">
        <p14:creationId xmlns:p14="http://schemas.microsoft.com/office/powerpoint/2010/main" val="314207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симптомами СЭВ являются: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/>
          </a:bodyPr>
          <a:lstStyle/>
          <a:p>
            <a:r>
              <a:rPr lang="ru-RU" dirty="0"/>
              <a:t>1) усталость, утомление, истощение после активной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(колебания артериального давления, головные боли, заболевания пищеварительной и сердечно-сосудистой систем, неврологические расстройства, бессонница);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появление негативного отношения к пациентам (вместо имевшихся ранее позитивных взаимоотношений)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отрицательная настроенность к выполняемой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агрессивные тенденции (гнев и раздражительность по отношению к коллегам и пациентам);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функциональное, негативное отношение к себе;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тревожные состояния, пессимистическая настроенность, депрессия, ощущение бессмысленности происходящих событий, чувство вины.</a:t>
            </a:r>
          </a:p>
        </p:txBody>
      </p:sp>
    </p:spTree>
    <p:extLst>
      <p:ext uri="{BB962C8B-B14F-4D97-AF65-F5344CB8AC3E}">
        <p14:creationId xmlns:p14="http://schemas.microsoft.com/office/powerpoint/2010/main" val="1161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СЭВ в настоящее время имеет статус диагноза в рубрике МКБ-1О Z73 - Проблемы, связанные с трудностями управления своей жизнью. Психическое выгорание понимается как профессиональный кризис, связанный с работой в целом, а не только с межличностными взаимоотношениями в процессе ее. Выгорание можно при равнять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(тревога, депрессия, враждебность, гнев) в его крайнем проявлении и к третьей стадии общего синдрома адаптации - стадии истощения. Выгорание - не просто результат стресса, а следствие неуправляемого стресса.</a:t>
            </a:r>
          </a:p>
        </p:txBody>
      </p:sp>
    </p:spTree>
    <p:extLst>
      <p:ext uri="{BB962C8B-B14F-4D97-AF65-F5344CB8AC3E}">
        <p14:creationId xmlns:p14="http://schemas.microsoft.com/office/powerpoint/2010/main" val="10654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синдром включает в себя три основные составляющие: эмоциональную истощенность, деперсонализацию (цинизм) и редукцию профессиональных (снижение личных)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эмоциональное истощение - чувство эмоциональной опустошенности и усталости, вызванное собственной работой;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деперсонализация - циничное, безразличное отношение к труду и объектам своего труда;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редукция профессиональных достижений - возникновение чувства некомпетентности в своей профессиональной сфере, осознание неуспеха в ней.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всего риску возникновения СЭВ подвержены лица, предъявляющие непомерно высокие требования к себе. Входящие в эту категорию личности ассоциируют свой труд с предназначением, миссией, поэтому у них стирается грань между работой и личной жизнью. В ходе исследований были выделены еще три типа людей, которым грозит СЭВ:</a:t>
            </a:r>
          </a:p>
        </p:txBody>
      </p:sp>
    </p:spTree>
    <p:extLst>
      <p:ext uri="{BB962C8B-B14F-4D97-AF65-F5344CB8AC3E}">
        <p14:creationId xmlns:p14="http://schemas.microsoft.com/office/powerpoint/2010/main" val="33620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979</Words>
  <Application>Microsoft Office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Тема: Синдром выгорания медицинских работников</vt:lpstr>
      <vt:lpstr>План:</vt:lpstr>
      <vt:lpstr>Презентация PowerPoint</vt:lpstr>
      <vt:lpstr>Презентация PowerPoint</vt:lpstr>
      <vt:lpstr>Презентация PowerPoint</vt:lpstr>
      <vt:lpstr>Основными симптомами СЭВ являются: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СЭВ включает в себя 3 стадии, каждая из которых состоит из 4-х симптомов:</vt:lpstr>
      <vt:lpstr>Презентация PowerPoint</vt:lpstr>
      <vt:lpstr>Презентация PowerPoint</vt:lpstr>
      <vt:lpstr>Предупреждение СЭВ </vt:lpstr>
      <vt:lpstr>Чтобы избежать синдрома эмоционального выгорания:</vt:lpstr>
      <vt:lpstr>Необходимо помнить</vt:lpstr>
      <vt:lpstr>Конец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выгорания медицинских работников</dc:title>
  <dc:creator>Татьяна</dc:creator>
  <cp:lastModifiedBy>Екатерина Корман</cp:lastModifiedBy>
  <cp:revision>11</cp:revision>
  <dcterms:created xsi:type="dcterms:W3CDTF">2014-11-17T02:12:50Z</dcterms:created>
  <dcterms:modified xsi:type="dcterms:W3CDTF">2014-12-13T15:04:02Z</dcterms:modified>
</cp:coreProperties>
</file>