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  <p:sldId id="265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Коммуникативные качества речи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577122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/>
              <a:t>Единственное средство умственного общения людей есть слово, и для того, чтобы общение это было возможно, нужно употреблять слова так, чтобы при каждом слове несомненно вызывались у всех соответствующие и точные понятия. </a:t>
            </a:r>
          </a:p>
          <a:p>
            <a:pPr algn="r"/>
            <a:r>
              <a:rPr lang="ru-RU" b="1" dirty="0"/>
              <a:t>Л. Н. Толстой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053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3829"/>
          </a:xfrm>
        </p:spPr>
        <p:txBody>
          <a:bodyPr/>
          <a:lstStyle/>
          <a:p>
            <a:r>
              <a:rPr lang="ru-RU" dirty="0"/>
              <a:t>Выразительность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1365813"/>
            <a:ext cx="8915400" cy="4545409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/>
              <a:t>Выразительность речи</a:t>
            </a:r>
            <a:r>
              <a:rPr lang="ru-RU" sz="2400" dirty="0"/>
              <a:t> – это коммуникативное качество речи, которое возникает на основе соотношения речи и эстетики. Выразительность речи необходима для привлечения внимания слушателей, читателей к предмету речи.</a:t>
            </a:r>
          </a:p>
          <a:p>
            <a:pPr algn="just"/>
            <a:r>
              <a:rPr lang="ru-RU" sz="2400" dirty="0"/>
              <a:t>Лингвистическое основание выразительности – наличие в языке изобразительных и выразительных средств, традиционно называемых тропами и фигурами.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выразительных средств языка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Метафора;</a:t>
            </a:r>
          </a:p>
          <a:p>
            <a:r>
              <a:rPr lang="ru-RU" sz="2800" dirty="0"/>
              <a:t>Метонимия;</a:t>
            </a:r>
          </a:p>
          <a:p>
            <a:r>
              <a:rPr lang="ru-RU" sz="2800" dirty="0"/>
              <a:t>Синекдоха;</a:t>
            </a:r>
          </a:p>
          <a:p>
            <a:r>
              <a:rPr lang="ru-RU" sz="2800" dirty="0"/>
              <a:t>Сравнение;</a:t>
            </a:r>
          </a:p>
          <a:p>
            <a:r>
              <a:rPr lang="ru-RU" sz="2800" dirty="0"/>
              <a:t>Эпитет;</a:t>
            </a:r>
          </a:p>
          <a:p>
            <a:r>
              <a:rPr lang="ru-RU" sz="2800" dirty="0"/>
              <a:t>Гипербола;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Литота;</a:t>
            </a:r>
          </a:p>
          <a:p>
            <a:r>
              <a:rPr lang="ru-RU" sz="2800" dirty="0"/>
              <a:t>Олицетворение;</a:t>
            </a:r>
          </a:p>
          <a:p>
            <a:r>
              <a:rPr lang="ru-RU" sz="2800" dirty="0"/>
              <a:t>Антитеза;</a:t>
            </a:r>
          </a:p>
          <a:p>
            <a:r>
              <a:rPr lang="ru-RU" sz="2800" dirty="0"/>
              <a:t>Градация;</a:t>
            </a:r>
          </a:p>
          <a:p>
            <a:r>
              <a:rPr lang="ru-RU" sz="2800" dirty="0"/>
              <a:t>Анафора, эпифора;</a:t>
            </a:r>
          </a:p>
          <a:p>
            <a:r>
              <a:rPr lang="ru-RU" sz="2800" dirty="0"/>
              <a:t>Риторический вопрос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Коммуникативные качества речи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b="1" dirty="0"/>
              <a:t>Коммуникативные качества речи (качества хорошей речи) </a:t>
            </a:r>
            <a:r>
              <a:rPr lang="ru-RU" sz="2800" dirty="0"/>
              <a:t>– свойства речи, обеспечивающие оптимальное общение сторон, т.е. относительное единство замысла адресанта и восприятия адресатом речевого произведения. Адресант (автор) оформляет свой замысел в речи, адресат воспринимает речь и расшифровывает замысел автора.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коммуникативные качества речи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200" dirty="0"/>
              <a:t>Правильность;</a:t>
            </a:r>
          </a:p>
          <a:p>
            <a:r>
              <a:rPr lang="ru-RU" sz="3200" dirty="0"/>
              <a:t>Точность;</a:t>
            </a:r>
          </a:p>
          <a:p>
            <a:r>
              <a:rPr lang="ru-RU" sz="3200" dirty="0"/>
              <a:t>Понятность (ясность);</a:t>
            </a:r>
          </a:p>
          <a:p>
            <a:r>
              <a:rPr lang="ru-RU" sz="3200" dirty="0"/>
              <a:t>Чистота;</a:t>
            </a:r>
          </a:p>
          <a:p>
            <a:r>
              <a:rPr lang="ru-RU" sz="3200" dirty="0"/>
              <a:t>Логичность;</a:t>
            </a:r>
          </a:p>
          <a:p>
            <a:r>
              <a:rPr lang="ru-RU" sz="3200" dirty="0"/>
              <a:t>Богатство;</a:t>
            </a:r>
          </a:p>
          <a:p>
            <a:r>
              <a:rPr lang="ru-RU" sz="3200" dirty="0"/>
              <a:t>Выразительность речи.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0680"/>
          </a:xfrm>
        </p:spPr>
        <p:txBody>
          <a:bodyPr/>
          <a:lstStyle/>
          <a:p>
            <a:r>
              <a:rPr lang="ru-RU" dirty="0"/>
              <a:t>Правильность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1319514"/>
            <a:ext cx="8915400" cy="4591708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/>
              <a:t>Правильность речи</a:t>
            </a:r>
            <a:r>
              <a:rPr lang="ru-RU" sz="2800" dirty="0"/>
              <a:t> – коммуникативное качество, которое возникает на </a:t>
            </a:r>
            <a:r>
              <a:rPr lang="ru-RU" sz="2800" dirty="0" smtClean="0"/>
              <a:t>основе  </a:t>
            </a:r>
            <a:r>
              <a:rPr lang="ru-RU" sz="2800" dirty="0"/>
              <a:t>соотношения речи и языка. Правильность речи – это соответствие ее языковой структуры действующим языковым нормам: нормам произношения, словообразования, лексическим, морфологическим, синтаксическим и стилистическим.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5404"/>
          </a:xfrm>
        </p:spPr>
        <p:txBody>
          <a:bodyPr/>
          <a:lstStyle/>
          <a:p>
            <a:r>
              <a:rPr lang="ru-RU" dirty="0"/>
              <a:t>Точность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1365813"/>
            <a:ext cx="8915400" cy="454540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b="1" dirty="0"/>
              <a:t>Точность речи</a:t>
            </a:r>
            <a:r>
              <a:rPr lang="ru-RU" sz="2400" dirty="0"/>
              <a:t> – важное коммуникативное качество, которое обеспечивает понимание мыслей говорящего собеседником. Точной можно считать речь, которая соответствует действительности (предметная точность) и авторскому замыслу (понятийная точность). </a:t>
            </a:r>
          </a:p>
          <a:p>
            <a:pPr algn="just"/>
            <a:r>
              <a:rPr lang="ru-RU" sz="2400" dirty="0"/>
              <a:t>Наиболее распространенные ошибки – употребление слов в несвойственном им значении; не устраненная контекстом многозначность, порождающая двусмысленность; смешение паронимов, омонимов; неправильное использование иностранных слов.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741703"/>
          </a:xfrm>
        </p:spPr>
        <p:txBody>
          <a:bodyPr>
            <a:normAutofit/>
          </a:bodyPr>
          <a:lstStyle/>
          <a:p>
            <a:r>
              <a:rPr lang="ru-RU" dirty="0"/>
              <a:t>Понятность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1446835"/>
            <a:ext cx="8915400" cy="4464387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/>
              <a:t>Понятность</a:t>
            </a:r>
            <a:r>
              <a:rPr lang="ru-RU" sz="2400" dirty="0"/>
              <a:t> </a:t>
            </a:r>
            <a:r>
              <a:rPr lang="ru-RU" sz="2400" b="1" dirty="0"/>
              <a:t>(ясность)</a:t>
            </a:r>
            <a:r>
              <a:rPr lang="ru-RU" sz="2400" dirty="0"/>
              <a:t> – коммуникативное качество речи, которое возникает на основе соотношения речи и её восприятия. Ясной является речь, смысл которой понимается адресатом без затруднений. Основой ясности речи является точность и логичность.</a:t>
            </a:r>
          </a:p>
          <a:p>
            <a:pPr algn="just"/>
            <a:r>
              <a:rPr lang="ru-RU" sz="2400" dirty="0"/>
              <a:t>Слова русского языка с точки зрения сферы употребления можно разделить на две большие группы – общеупотребительные (хлеб, город, мороз), понятные для всех слова, и лексику ограниченного употребления, которую составляют профессионализмы, диалектизмы, жаргонизмы, термины, т. е. слова, применяемые в определенной сфере – профессиональной, социальной и т.д.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8001"/>
          </a:xfrm>
        </p:spPr>
        <p:txBody>
          <a:bodyPr/>
          <a:lstStyle/>
          <a:p>
            <a:r>
              <a:rPr lang="ru-RU" dirty="0"/>
              <a:t>Чистота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1423686"/>
            <a:ext cx="8915400" cy="4487536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/>
              <a:t>Чистота речи </a:t>
            </a:r>
            <a:r>
              <a:rPr lang="ru-RU" sz="2400" dirty="0"/>
              <a:t>– отсутствие в ней лишних слов, «</a:t>
            </a:r>
            <a:r>
              <a:rPr lang="ru-RU" sz="2400"/>
              <a:t>слов-сорняков</a:t>
            </a:r>
            <a:r>
              <a:rPr lang="ru-RU" sz="2400" smtClean="0"/>
              <a:t>», «слов-паразитов». </a:t>
            </a:r>
            <a:endParaRPr lang="ru-RU" sz="2400" dirty="0"/>
          </a:p>
          <a:p>
            <a:pPr algn="just"/>
            <a:r>
              <a:rPr lang="ru-RU" sz="2400" dirty="0"/>
              <a:t>К ним относятся: </a:t>
            </a:r>
            <a:r>
              <a:rPr lang="ru-RU" sz="2400" b="1" i="1" dirty="0"/>
              <a:t>значит, вот, да, так сказать, понимаете, собственно говоря, видите ли, так, понятно</a:t>
            </a:r>
            <a:r>
              <a:rPr lang="ru-RU" sz="2400" dirty="0"/>
              <a:t> и др. Слова-«сорняки» не несут никакой смысловой нагрузки. Они засоряют речь говорящего, затрудняют ее восприятие, отвлекают внимание от содержания высказывания.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3829"/>
          </a:xfrm>
        </p:spPr>
        <p:txBody>
          <a:bodyPr/>
          <a:lstStyle/>
          <a:p>
            <a:r>
              <a:rPr lang="ru-RU" dirty="0"/>
              <a:t>Логичность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1354238"/>
            <a:ext cx="8915400" cy="531278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400" b="1" dirty="0"/>
              <a:t>Логичность речи </a:t>
            </a:r>
            <a:r>
              <a:rPr lang="ru-RU" sz="2400" dirty="0"/>
              <a:t>–</a:t>
            </a:r>
            <a:r>
              <a:rPr lang="ru-RU" sz="2400" b="1" dirty="0"/>
              <a:t> </a:t>
            </a:r>
            <a:r>
              <a:rPr lang="ru-RU" sz="2400" dirty="0"/>
              <a:t>коммуникативное качество речи, которое возникает на основе соотношения речи и мышления. Логичной можно назвать речь, которая соответствует законам логики.</a:t>
            </a:r>
          </a:p>
          <a:p>
            <a:pPr algn="just"/>
            <a:r>
              <a:rPr lang="ru-RU" sz="2400" b="1" dirty="0"/>
              <a:t>Закон тождества </a:t>
            </a:r>
            <a:r>
              <a:rPr lang="ru-RU" sz="2400" dirty="0"/>
              <a:t>гласит: </a:t>
            </a:r>
            <a:r>
              <a:rPr lang="ru-RU" sz="2400" i="1" dirty="0"/>
              <a:t>каждая мысль текста при повторении должна иметь определенное, устойчивое содержание. Мысль в процессе рассуждения должна быть тождественна самой себе.</a:t>
            </a:r>
          </a:p>
          <a:p>
            <a:pPr algn="just"/>
            <a:r>
              <a:rPr lang="ru-RU" sz="2400" b="1" dirty="0"/>
              <a:t>Закон исключенного третьего </a:t>
            </a:r>
            <a:r>
              <a:rPr lang="ru-RU" sz="2400" dirty="0"/>
              <a:t>помогает определить, какое из противоположных суждений истинно. </a:t>
            </a:r>
            <a:r>
              <a:rPr lang="ru-RU" sz="2400" b="1" dirty="0"/>
              <a:t>Закон исключенного третьего формулируется </a:t>
            </a:r>
            <a:r>
              <a:rPr lang="ru-RU" sz="2400" dirty="0"/>
              <a:t>таким образом</a:t>
            </a:r>
            <a:r>
              <a:rPr lang="ru-RU" sz="2400" b="1" dirty="0"/>
              <a:t>: </a:t>
            </a:r>
            <a:r>
              <a:rPr lang="ru-RU" sz="2400" i="1" dirty="0"/>
              <a:t>из двух противоположных суждений об одном и том же предмете, взятых одновременно в одном и том же отношении, одно непременно истинно. Третьего не дано.</a:t>
            </a:r>
            <a:endParaRPr lang="ru-RU" sz="2400" dirty="0"/>
          </a:p>
          <a:p>
            <a:pPr algn="just"/>
            <a:r>
              <a:rPr lang="ru-RU" sz="2400" b="1" dirty="0"/>
              <a:t>Закон достаточного основания заключается в том, что </a:t>
            </a:r>
            <a:r>
              <a:rPr lang="ru-RU" sz="2400" i="1" dirty="0"/>
              <a:t>истинная мысль должна быть обоснована другими мыслями, истинность которых доказана.</a:t>
            </a:r>
            <a:endParaRPr lang="ru-RU" sz="24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0680"/>
          </a:xfrm>
        </p:spPr>
        <p:txBody>
          <a:bodyPr/>
          <a:lstStyle/>
          <a:p>
            <a:r>
              <a:rPr lang="ru-RU" dirty="0"/>
              <a:t>Богатство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1388962"/>
            <a:ext cx="8915400" cy="452226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/>
              <a:t>Богатство речи</a:t>
            </a:r>
            <a:r>
              <a:rPr lang="ru-RU" sz="2400" dirty="0"/>
              <a:t> – коммуникативное качество речи, которое возникает на основе соотношения речи и языка. Под богатством речи понимается разнообразное использование языковых средств в речи для достижения цели общения. Богатство речи зависит от активного и пассивного словарного запаса человека. </a:t>
            </a:r>
          </a:p>
          <a:p>
            <a:pPr algn="just"/>
            <a:r>
              <a:rPr lang="ru-RU" sz="2400" dirty="0"/>
              <a:t>Под </a:t>
            </a:r>
            <a:r>
              <a:rPr lang="ru-RU" sz="2400" b="1" dirty="0"/>
              <a:t>активным словарным запасом</a:t>
            </a:r>
            <a:r>
              <a:rPr lang="ru-RU" sz="2400" dirty="0"/>
              <a:t> понимается совокупность слов, которые используются в речи. </a:t>
            </a:r>
          </a:p>
          <a:p>
            <a:pPr algn="just"/>
            <a:r>
              <a:rPr lang="ru-RU" sz="2400" dirty="0"/>
              <a:t>Под </a:t>
            </a:r>
            <a:r>
              <a:rPr lang="ru-RU" sz="2400" b="1" dirty="0"/>
              <a:t>пассивным словарным запасом</a:t>
            </a:r>
            <a:r>
              <a:rPr lang="ru-RU" sz="2400" dirty="0"/>
              <a:t> – совокупность слов, которые понятны носителю языка, но он их не использует или использует очень редко, как правило, в подготовленной речи.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247</TotalTime>
  <Words>392</Words>
  <Application>Microsoft Office PowerPoint</Application>
  <PresentationFormat>Широкоэкранный</PresentationFormat>
  <Paragraphs>49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Легкий дым</vt:lpstr>
      <vt:lpstr>Коммуникативные качества речи</vt:lpstr>
      <vt:lpstr>Коммуникативные качества речи</vt:lpstr>
      <vt:lpstr>Основные коммуникативные качества речи</vt:lpstr>
      <vt:lpstr>Правильность</vt:lpstr>
      <vt:lpstr>Точность</vt:lpstr>
      <vt:lpstr>Понятность</vt:lpstr>
      <vt:lpstr>Чистота</vt:lpstr>
      <vt:lpstr>Логичность</vt:lpstr>
      <vt:lpstr>Богатство</vt:lpstr>
      <vt:lpstr>Выразительность</vt:lpstr>
      <vt:lpstr>Виды выразительных средств языка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Нормы русского литературного языка</dc:title>
  <dc:creator>Белозор Анастасия Сергеевна</dc:creator>
  <cp:lastModifiedBy>Белозор Анастасия Сергеевна</cp:lastModifiedBy>
  <cp:revision>19</cp:revision>
  <dcterms:created xsi:type="dcterms:W3CDTF">2020-02-11T07:42:53Z</dcterms:created>
  <dcterms:modified xsi:type="dcterms:W3CDTF">2022-10-13T01:51:39Z</dcterms:modified>
</cp:coreProperties>
</file>