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A3~1\AppData\Local\Temp\Rar$DRa644.506\Foto_v_PDF_2021-02-08_18-45-55\Foto_v_PDF_2021-02-08_18-45-55_page-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231" y="0"/>
            <a:ext cx="48455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Масса и объем мумифицированного тела резко уменьшены. Кожные покровы темно-коричневые, плотные, сухие. При гистологическом исследовании можно различить общее строение органов и сосудов, структуру соединительной ткани, скелетной мускулатуры, контуры клеток жировой ткани. Полная мумификация трупа взрослого человека возможна через 6–12 месяцев, а при особо благоприятных условиях – через 2–3 месяца. Трупы детей мумифицируются за несколько недель. В литературе описан случай мумификации в течение нескольких дней трупа взрослого мужчины, лежавшего на решетке вентиляционной трубы, через которую активно прогонялся горячий воздух. Специальная гидратационная обработка мумифицированного тела или его частей в ряде случаев позволяет восстановить первоначальный облик трупа.</a:t>
            </a:r>
          </a:p>
        </p:txBody>
      </p:sp>
    </p:spTree>
    <p:extLst>
      <p:ext uri="{BB962C8B-B14F-4D97-AF65-F5344CB8AC3E}">
        <p14:creationId xmlns:p14="http://schemas.microsoft.com/office/powerpoint/2010/main" val="22038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Жировоск</a:t>
            </a:r>
            <a:r>
              <a:rPr lang="ru-RU" dirty="0"/>
              <a:t> (омыление) развивается в условиях повышенной влажности при отсутствии или недостаточном доступе воздуха. Идеальная среда для образования жировоска – вода, а также влажные глинистые почвы. Гниение в таких средах протекает медленно, но создаются условия для проникновения воды в ткани и органы трупа. Происходит разложение жира. Продукты данного разложения, вступая в соединение с присутствующими в воде или влажной почве солями, образуют нерастворимые в воде мыла, которые пропитывают ткани трупа и превращают их в жировоск. Гниение при этом прекращается.</a:t>
            </a:r>
          </a:p>
        </p:txBody>
      </p:sp>
    </p:spTree>
    <p:extLst>
      <p:ext uri="{BB962C8B-B14F-4D97-AF65-F5344CB8AC3E}">
        <p14:creationId xmlns:p14="http://schemas.microsoft.com/office/powerpoint/2010/main" val="14305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Ткани, находящиеся в состоянии жировоска, беловато-желтого или серовато-желтого цвета, сального вида, с прогорклым запахом. Они плотные и внешне однородные. Первые заметные невооруженным глазом признаки жировоска появляются на слизистой оболочке желудка и тонкой кишки в виде рассеянных беловато-желтых вкраплений округлой формы диаметром 2–3 мм. Данные изменения могут отмечаться к концу первого месяца после смерти.</a:t>
            </a:r>
          </a:p>
          <a:p>
            <a:r>
              <a:rPr lang="ru-RU" dirty="0"/>
              <a:t>В это же время начинается формирование жировоска в подкожной жировой основе. Через 3–4 месяца явления жировоска хорошо выражены в мышцах и внутренних органах. Полное превращение тканей трупа в жировоск обычно происходит в течение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3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/>
              <a:t>Торфяное дубление</a:t>
            </a:r>
            <a:r>
              <a:rPr lang="ru-RU" dirty="0"/>
              <a:t> наблюдается в трупах, длительно находящихся в торфяной почве, богатой гумусовыми кислотами и другими кислыми, дубильными и вяжущими веществами. Под их влиянием кожа становится плотной и темно-коричневой. Эластичность ее снижается, но не исчезает. Под действием гумусовых кислот минеральные соли, содержащиеся в костях, вымываются, кости приобретают гибкость и легко рассекаются ножом. Внутренние органы резко уменьшаются в объеме. Микроскопическое строение кожи, сосудов, мышечной ткани и периферических нервов различимо. Время начала и полного развития торфяного дубления не установлено.</a:t>
            </a:r>
          </a:p>
        </p:txBody>
      </p:sp>
    </p:spTree>
    <p:extLst>
      <p:ext uri="{BB962C8B-B14F-4D97-AF65-F5344CB8AC3E}">
        <p14:creationId xmlns:p14="http://schemas.microsoft.com/office/powerpoint/2010/main" val="215011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состоянии мумификации, жировоска, торфяного дубления трупы могут сохраняться неопределенно долгое время (годы и десятилетия). Естественная консервация трупа возможна и в других условиях, когда он длительно находится в воде с высокой концентрацией солей, в нефти, при низкой температуре окружающей среды, ведущей к оледенению тканей.</a:t>
            </a:r>
          </a:p>
        </p:txBody>
      </p:sp>
    </p:spTree>
    <p:extLst>
      <p:ext uri="{BB962C8B-B14F-4D97-AF65-F5344CB8AC3E}">
        <p14:creationId xmlns:p14="http://schemas.microsoft.com/office/powerpoint/2010/main" val="25646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Судебная медицина ред. И.Ю. </a:t>
            </a:r>
            <a:r>
              <a:rPr lang="ru-RU" dirty="0" err="1"/>
              <a:t>Приголкин</a:t>
            </a:r>
            <a:r>
              <a:rPr lang="ru-RU" dirty="0"/>
              <a:t>  ГЭОТАР-Медиа 2014г</a:t>
            </a:r>
          </a:p>
          <a:p>
            <a:r>
              <a:rPr lang="ru-RU" dirty="0" smtClean="0"/>
              <a:t>Судебно- </a:t>
            </a:r>
            <a:r>
              <a:rPr lang="ru-RU" dirty="0"/>
              <a:t>Медицинская Экспертиза (Избранные вопросы) Практическое пособие/ Автор-составитель: П.П. Грицаенко. –Екатеринбург 2004.</a:t>
            </a:r>
          </a:p>
          <a:p>
            <a:r>
              <a:rPr lang="ru-RU" dirty="0"/>
              <a:t>Томилин В.В. Судебная-медицина. – М., 2004  </a:t>
            </a:r>
          </a:p>
          <a:p>
            <a:r>
              <a:rPr lang="ru-RU" dirty="0"/>
              <a:t>Попов В.Л. Судебная-медицина. –М.: </a:t>
            </a:r>
            <a:r>
              <a:rPr lang="ru-RU" dirty="0" err="1"/>
              <a:t>Юристъ</a:t>
            </a:r>
            <a:r>
              <a:rPr lang="ru-RU" dirty="0"/>
              <a:t>, 2006.</a:t>
            </a:r>
          </a:p>
          <a:p>
            <a:r>
              <a:rPr lang="ru-RU" dirty="0" err="1"/>
              <a:t>Витер</a:t>
            </a:r>
            <a:r>
              <a:rPr lang="ru-RU" dirty="0"/>
              <a:t> В.И. Судебная медицина в лекциях, 2007 </a:t>
            </a:r>
          </a:p>
          <a:p>
            <a:r>
              <a:rPr lang="ru-RU" dirty="0"/>
              <a:t>Прозоровский В.И. Судебная медицина ,</a:t>
            </a:r>
            <a:r>
              <a:rPr lang="ru-RU" dirty="0" smtClean="0"/>
              <a:t>1986</a:t>
            </a:r>
          </a:p>
          <a:p>
            <a:r>
              <a:rPr lang="ru-RU" dirty="0" err="1" smtClean="0"/>
              <a:t>Клевно</a:t>
            </a:r>
            <a:r>
              <a:rPr lang="ru-RU" dirty="0" smtClean="0"/>
              <a:t> В.А. </a:t>
            </a:r>
            <a:r>
              <a:rPr lang="ru-RU" smtClean="0"/>
              <a:t>Судебно-медицинская экспертиза 2015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Поздние трупные явления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653136"/>
            <a:ext cx="2192288" cy="98566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Выполнил : Антонов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85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Трупные явления—это процессы, развивающиеся в трупе тотчас после смерти, и вызывающие определенные морфологические изменения</a:t>
            </a:r>
            <a:r>
              <a:rPr lang="ru-RU" dirty="0" smtClean="0"/>
              <a:t>.</a:t>
            </a:r>
          </a:p>
          <a:p>
            <a:r>
              <a:rPr lang="ru-RU" dirty="0"/>
              <a:t>Поздние трупные явления делят на </a:t>
            </a:r>
            <a:r>
              <a:rPr lang="ru-RU" b="1" i="1" dirty="0"/>
              <a:t>разрушающие</a:t>
            </a:r>
            <a:r>
              <a:rPr lang="ru-RU" dirty="0"/>
              <a:t> (гниение) и </a:t>
            </a:r>
            <a:r>
              <a:rPr lang="ru-RU" b="1" i="1" dirty="0"/>
              <a:t>консервирующие</a:t>
            </a:r>
            <a:r>
              <a:rPr lang="ru-RU" dirty="0"/>
              <a:t> (мумификация, жировоск, торфяное дубление).</a:t>
            </a:r>
          </a:p>
        </p:txBody>
      </p:sp>
    </p:spTree>
    <p:extLst>
      <p:ext uri="{BB962C8B-B14F-4D97-AF65-F5344CB8AC3E}">
        <p14:creationId xmlns:p14="http://schemas.microsoft.com/office/powerpoint/2010/main" val="37444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/>
              <a:t>Гниение</a:t>
            </a:r>
            <a:r>
              <a:rPr lang="ru-RU" dirty="0"/>
              <a:t> есть процесс разрушения биологических тканей под действием гнилостных микробов. Гнилостные микробы широко распространены в окружающей нас среде: они содержатся в почве, в поднятой движением воздуха пыли, на поверхности предметов, куда оседает пыль, и, следовательно, на одежде и теле человека. Кроме того, гнилостные микробы в большом количестве находятся в толстом кишечнике человека, участвуя в процессе пищеварения. Таким образом, в трупе гнилостные микробы существуют всегда.</a:t>
            </a:r>
          </a:p>
        </p:txBody>
      </p:sp>
    </p:spTree>
    <p:extLst>
      <p:ext uri="{BB962C8B-B14F-4D97-AF65-F5344CB8AC3E}">
        <p14:creationId xmlns:p14="http://schemas.microsoft.com/office/powerpoint/2010/main" val="11800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жизнедеятельности гнилостных микробов необходимо наличие трех основных условий: кислорода, влаги и определенной температуры. Гниение быстрее протекает при температуре 30–40°С и повышенной влажности окружающей среды, а также при смерти от сепсиса и некоторых инфекционных заболеваний (например, от газовой гангрены), медленнее – при высокой (50–60°С) и низкой (0–10°С) температуре, в сухом воздухе, сухой земле, холодной воде. При температуре ниже 0°С гниение не происходит.</a:t>
            </a:r>
          </a:p>
        </p:txBody>
      </p:sp>
    </p:spTree>
    <p:extLst>
      <p:ext uri="{BB962C8B-B14F-4D97-AF65-F5344CB8AC3E}">
        <p14:creationId xmlns:p14="http://schemas.microsoft.com/office/powerpoint/2010/main" val="7234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процессе гниения возникает большое количество гнилостных газов, которые обусловливают вздутие трупа (трупную эмфизему) и появление специфического неприятного запаха. Соединение некоторых продуктов жизнедеятельности гнилостных микробов с гемоглобином крови приводит к образованию веществ (в частности, </a:t>
            </a:r>
            <a:r>
              <a:rPr lang="ru-RU" dirty="0" err="1"/>
              <a:t>сульфгемоглобина</a:t>
            </a:r>
            <a:r>
              <a:rPr lang="ru-RU" dirty="0"/>
              <a:t>), имеющих зеленый цвет. С этим связано образование при гниении трупной зелени.</a:t>
            </a:r>
          </a:p>
        </p:txBody>
      </p:sp>
    </p:spTree>
    <p:extLst>
      <p:ext uri="{BB962C8B-B14F-4D97-AF65-F5344CB8AC3E}">
        <p14:creationId xmlns:p14="http://schemas.microsoft.com/office/powerpoint/2010/main" val="41463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Гнилостное разложение тканей может начаться довольно быстро и проявляться по-разному. Влияние на активность процессов гниения многих факторов приводит к значительным колебаниям сроков появления тех или иных гнилостных изменений, поэтому можно лишь эмпирически установить приблизительное время образования данных изменений. Обычно первый признак гниения – грязновато-зеленоватое окрашивание передней брюшной стенки (трупная зелень) – наблюдается через 1–2 суток пребывания трупа в условиях комнатной температуры. На 3–4-е сутки на коже по ходу кровеносных сосудов появляются грязно-зеленые полосы – гнилостная венозная сеть. К концу первой недели развивается трупная эмфизема: скопление гнилостных газов в тканях вызывает увеличение их объема, в итоге труп приобретает гигантский вид.</a:t>
            </a:r>
          </a:p>
        </p:txBody>
      </p:sp>
    </p:spTree>
    <p:extLst>
      <p:ext uri="{BB962C8B-B14F-4D97-AF65-F5344CB8AC3E}">
        <p14:creationId xmlns:p14="http://schemas.microsoft.com/office/powerpoint/2010/main" val="2841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 10–12-й день вся кожа трупа имеет грязно-зеленый цвет, эпидермис набухает, поверхность кожи становится ослизлой, образуются легко вскрывающиеся гнилостные пузыри, из трупа истекает зловонная жидкость. В последующем вследствие разрыхления кожи гнилостные газы свободно выходят наружу, и объем трупа приближается к первоначальному. Процесс разложения захватывает и внутренние органы, которые спустя несколько месяцев приобретают вид однородной грязновато-бурой или грязновато-серой массы с плохо различимой структурой. Примерно через 1 – 1,5 года мягкие ткани распадаются. Кости могут сохраняться десятилетиями. Оценку времени наступления смерти по степени выраженности гниения следует проводить с большой осторожностью.</a:t>
            </a:r>
          </a:p>
        </p:txBody>
      </p:sp>
    </p:spTree>
    <p:extLst>
      <p:ext uri="{BB962C8B-B14F-4D97-AF65-F5344CB8AC3E}">
        <p14:creationId xmlns:p14="http://schemas.microsoft.com/office/powerpoint/2010/main" val="33134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Мумификация</a:t>
            </a:r>
            <a:r>
              <a:rPr lang="ru-RU" dirty="0"/>
              <a:t> – высыхание не только поверхностных, но и глубоких тканей трупа, происходящее в сухих, теплых, хорошо вентилируемых условиях (в чердачных помещениях, крупнозернистых и песчаных почвах). Мумификации предшествует гниение, но по мере потери трупом жидкости оно замедляется, а затем и вовсе прекращается.</a:t>
            </a:r>
          </a:p>
        </p:txBody>
      </p:sp>
    </p:spTree>
    <p:extLst>
      <p:ext uri="{BB962C8B-B14F-4D97-AF65-F5344CB8AC3E}">
        <p14:creationId xmlns:p14="http://schemas.microsoft.com/office/powerpoint/2010/main" val="21935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1031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Поздние трупные явления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Поздние трупные явления </dc:title>
  <dc:creator>Сасанчес</dc:creator>
  <cp:lastModifiedBy>Сасанчес</cp:lastModifiedBy>
  <cp:revision>4</cp:revision>
  <dcterms:created xsi:type="dcterms:W3CDTF">2021-02-07T22:54:25Z</dcterms:created>
  <dcterms:modified xsi:type="dcterms:W3CDTF">2021-02-08T13:24:38Z</dcterms:modified>
</cp:coreProperties>
</file>