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84" r:id="rId3"/>
    <p:sldId id="285" r:id="rId4"/>
    <p:sldId id="307" r:id="rId5"/>
    <p:sldId id="290" r:id="rId6"/>
    <p:sldId id="286" r:id="rId7"/>
    <p:sldId id="296" r:id="rId8"/>
    <p:sldId id="297" r:id="rId9"/>
    <p:sldId id="302" r:id="rId10"/>
    <p:sldId id="303" r:id="rId11"/>
    <p:sldId id="316" r:id="rId12"/>
    <p:sldId id="306" r:id="rId13"/>
    <p:sldId id="304" r:id="rId14"/>
    <p:sldId id="311" r:id="rId15"/>
    <p:sldId id="312" r:id="rId16"/>
    <p:sldId id="313" r:id="rId17"/>
    <p:sldId id="314" r:id="rId18"/>
    <p:sldId id="315" r:id="rId19"/>
    <p:sldId id="300" r:id="rId20"/>
    <p:sldId id="301" r:id="rId21"/>
    <p:sldId id="308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81" autoAdjust="0"/>
  </p:normalViewPr>
  <p:slideViewPr>
    <p:cSldViewPr snapToGrid="0">
      <p:cViewPr varScale="1">
        <p:scale>
          <a:sx n="62" d="100"/>
          <a:sy n="62" d="100"/>
        </p:scale>
        <p:origin x="103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5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4F86-6E8B-4E39-AB34-79B2F2B4F011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380AF-5D3B-4F3A-9464-D0C00BFBF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3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8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5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5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3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9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6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5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7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4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B065-2BC1-4008-96CC-CD405FADBEF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FA56-361D-48BE-AC36-26B6B2627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alnair.kz/assets/uploads/dc_60/g/2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82" y="0"/>
            <a:ext cx="8537897" cy="68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0910" y="134518"/>
            <a:ext cx="995238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В.Ф.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81229" y="5367694"/>
            <a:ext cx="592351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 обучения,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Цыклинская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Валерьевна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430" y="6396335"/>
            <a:ext cx="253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5602" y="1096815"/>
            <a:ext cx="397935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5626" y="1844372"/>
            <a:ext cx="7461433" cy="1678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при опухолях мочеточников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7203" y="594989"/>
            <a:ext cx="10515600" cy="595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устья мочеточника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pp.userapi.com/c849528/v849528043/15af79/k3ehFIDHS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86" y="1458428"/>
            <a:ext cx="4458346" cy="31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53520/v853520108/1c0a3/HkhDpp4s0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3" y="1478801"/>
            <a:ext cx="4565624" cy="3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8928" y="4628054"/>
            <a:ext cx="4069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–ТРУЗИ                 Б- ТВУЗИ с ЭДК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мочеточник       2 – опухоль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85474" y="354976"/>
            <a:ext cx="10515600" cy="595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инвазивная опухоль нижнего отдела мочеточника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0660" y="4640492"/>
            <a:ext cx="5982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трансабдоминальное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Б- ТВУЗИ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опухоль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– мочевой пузырь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274" y="1189308"/>
            <a:ext cx="4705350" cy="3434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474" y="1189308"/>
            <a:ext cx="44672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927" y="3556809"/>
            <a:ext cx="4009172" cy="840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выходит в окружающую клетчатку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0100" y="462648"/>
            <a:ext cx="10515600" cy="1077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Инфильтративная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мочеточника,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трансабдоминальное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296" y="4373584"/>
            <a:ext cx="4848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опухоль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– расширенный мочеточник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2159" y="1539705"/>
            <a:ext cx="4766609" cy="40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39485"/>
            <a:ext cx="10515600" cy="93673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мочеточника при опухолях мочевого пузыря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087" y="620548"/>
            <a:ext cx="10515600" cy="93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Инфильтративная или поверхностная опухоль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стенки мочевого пузыря на стенку мочеточника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userapi.com/c850720/v850720162/f6118/duvgoyDna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7960"/>
            <a:ext cx="4622886" cy="34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5216/v855216162/1b907/I02ci5APN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84" y="1452175"/>
            <a:ext cx="4602403" cy="33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965174"/>
            <a:ext cx="5305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мочевого пузыря, врастает в стенку мочеточника, мочеточник конически сужен. ТВУЗИ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опухоль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–мочеточник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8884" y="4930938"/>
            <a:ext cx="5305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инфильтративная опухоль мочевого пузыря, врастает в стенку мочеточника, мочеточник конически сужен.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опухоль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–мочеточник          3-ПЖ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673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мочеточника при опухолях мочевого пузыря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080" y="1110731"/>
            <a:ext cx="10515600" cy="93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Опухоль мочевого пузыря не вовлекает стенку мочеточника, а вдается из пузыря в его просвет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userapi.com/c851232/v851232162/f86cd/n8lw4prJ6e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4" y="1960187"/>
            <a:ext cx="3916086" cy="33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pic>
        <p:nvPicPr>
          <p:cNvPr id="2052" name="Picture 4" descr="https://pp.userapi.com/c844618/v844618282/1e6cb1/x9UO4tVJz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8" y="1983383"/>
            <a:ext cx="3928281" cy="34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3802" y="5438223"/>
            <a:ext cx="220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оперечный срез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0127" y="5470464"/>
            <a:ext cx="220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продольный срез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025" y="5888504"/>
            <a:ext cx="12035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ольшая инфильтративная опухоль мочевого пузыря, не вовлекает мочеточник, вдается в его просвет. ТВУЗИ</a:t>
            </a:r>
          </a:p>
        </p:txBody>
      </p:sp>
    </p:spTree>
    <p:extLst>
      <p:ext uri="{BB962C8B-B14F-4D97-AF65-F5344CB8AC3E}">
        <p14:creationId xmlns:p14="http://schemas.microsoft.com/office/powerpoint/2010/main" val="31038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673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мочеточника при опухолях мочевого пузыря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428" y="767478"/>
            <a:ext cx="10515600" cy="934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Опухоль мочевого пузыря, не имея связи с мочеточником, может полностью или частично перекрывать его устье своим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экзофитным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51120/v851120162/f8af1/Lz2143hsZh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8089"/>
            <a:ext cx="4443161" cy="34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5428" y="1598089"/>
            <a:ext cx="5305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мочевого пузыря, инвазия до мышечного слоя, опухоль перекрывает мочеточник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опухоль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расширенный мочеточник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428" y="5360018"/>
            <a:ext cx="10650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блока мочеточника при раке мочевого пузыря не является абсолютным признаком инфильтративного роста опухоли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" y="5546156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997"/>
            <a:ext cx="10515600" cy="9367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мочеточника при раке предстательной железы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080" y="1110730"/>
            <a:ext cx="10515600" cy="316201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прорастает в мочевой пузырь, не имея связи с мочеточником, может полностью или частично перекрывать в области мочевого треугольника, а затем в устье мочеточника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прорастает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парапростатическую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клетчатку, а затем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интрамуральную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экстравезикальную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мочеточника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pp.userapi.com/c855216/v855216162/1b907/I02ci5APN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8509"/>
            <a:ext cx="4602403" cy="33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3852" y="4959542"/>
            <a:ext cx="5305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инфильтративная опухоль мочевого пузыря, врастает в стенку мочеточника, мочеточник конически сужен.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опухоль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–мочеточник          3-ПЖ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673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мочеточника при раке шейки матки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077" y="911436"/>
            <a:ext cx="10515600" cy="316201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на уровне опухолевого инфильтрата, переходящего с шейки матки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параметральную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клетчатку или на стенку мочевого пузыря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p.userapi.com/c845324/v845324296/1e4fe1/N2ZFC8UqC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6" y="1999281"/>
            <a:ext cx="3410127" cy="308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5321/v845321296/1dce4e/dl6S98Udum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62" y="2051921"/>
            <a:ext cx="3800526" cy="30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51128/v851128514/faf68/Z-AIdMfFr5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50" y="2025602"/>
            <a:ext cx="3727579" cy="30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556" y="5213932"/>
            <a:ext cx="1102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шейки матки, врастание в мочевой пузырь.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трансабдоминальное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УЗИ   Б – ТВУЗИ    В- ТВУЗИ в режиме ЦДК, кровоснабжение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матка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–опухоль шейки матки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084" y="-199498"/>
            <a:ext cx="10515600" cy="93673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мочеточника при раке шейки матки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073" y="570245"/>
            <a:ext cx="10515600" cy="316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Блок на уровне метастатических лимфатических узлов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pic>
        <p:nvPicPr>
          <p:cNvPr id="6146" name="Picture 2" descr="https://pp.userapi.com/c852124/v852124162/f6374/bdRkKcM3CD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3" y="1160434"/>
            <a:ext cx="4538937" cy="3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50624/v850624162/fbddc/IKclAIk5t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3" y="1160434"/>
            <a:ext cx="4046866" cy="35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7096" y="5103674"/>
            <a:ext cx="11021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шейки матки,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конгломарат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подвздошных лимфатических узлов,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вростающий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левый мочеточник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расширенный мочеточник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–опухоль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левая подвздошная артерия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4-аорта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НПВ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0202" y="4699386"/>
            <a:ext cx="220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оперечный срез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9741" y="4734117"/>
            <a:ext cx="220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продольный срез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2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расширения мочеточника опухолевой природы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pp.userapi.com/c850732/v850732664/f7948/sFVLGWw6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1" y="1097367"/>
            <a:ext cx="5005699" cy="36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691" y="4919007"/>
            <a:ext cx="5116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Постлучевая рубцовая стриктура мочеточника. В области стриктуры мочеточник конически суживается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691" y="5934670"/>
            <a:ext cx="441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1- почечная лоханка 2 - мочеточник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44411" y="5002543"/>
            <a:ext cx="4372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в мочеточнике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9745" y="5902100"/>
            <a:ext cx="441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1- камень 2 – расширенный мочеточник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9218" name="Picture 2" descr="https://pp.userapi.com/c852016/v852016664/fb81d/4eMadkdLZ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02" y="1097367"/>
            <a:ext cx="5054498" cy="36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voyaurologia.ru/wp-content/uploads/2014/10/%D0%B3%D0%B8%D0%B4%D1%80%D0%BE%D1%83%D1%80%D0%B5%D1%82%D0%B5%D1%80%D0%BE%D0%BD%D0%B5%D1%84%D1%80%D0%BE%D0%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07" y="-1"/>
            <a:ext cx="48101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8272" y="837436"/>
            <a:ext cx="687091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онкоурологии первичные опухоли мочеточника встречаются около 1% от всех неопластических поражений верхних мочевых путей.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аще новообразования мочеточника имеют вторичный характер и являются имплантационными метастазами рака почечной лоханки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80% объемных образований обнаруживается у пациентов в возрасте 40-70 лет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неоплазии мочеточника на 30-50% повышает риск развития рака мочевого пузыря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3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657" y="2592791"/>
            <a:ext cx="5423115" cy="426520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/>
              <a:t>Уретероцеле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уретероэктазия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а- </a:t>
            </a:r>
            <a:r>
              <a:rPr lang="ru-RU" dirty="0" err="1" smtClean="0"/>
              <a:t>трансабдоминальное</a:t>
            </a:r>
            <a:r>
              <a:rPr lang="ru-RU" dirty="0" smtClean="0"/>
              <a:t> УЗИ    </a:t>
            </a:r>
          </a:p>
          <a:p>
            <a:pPr marL="0" indent="0">
              <a:buNone/>
            </a:pPr>
            <a:r>
              <a:rPr lang="ru-RU" dirty="0" smtClean="0"/>
              <a:t>б- ТРУЗИ</a:t>
            </a:r>
          </a:p>
          <a:p>
            <a:pPr marL="0" indent="0">
              <a:buNone/>
            </a:pPr>
            <a:r>
              <a:rPr lang="ru-RU" dirty="0" smtClean="0"/>
              <a:t>1-уретороцеле   </a:t>
            </a:r>
          </a:p>
          <a:p>
            <a:pPr marL="0" indent="0">
              <a:buNone/>
            </a:pPr>
            <a:r>
              <a:rPr lang="ru-RU" dirty="0" smtClean="0"/>
              <a:t>2- расширенный мочеточник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86171" y="402956"/>
            <a:ext cx="5702085" cy="9367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расширения мочеточника опухолевой природы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p.userapi.com/c850636/v850636469/f1618/mXIaUPtnl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30" y="209226"/>
            <a:ext cx="4617900" cy="63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8376"/>
            <a:ext cx="10515600" cy="78203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Выводы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084" y="169262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высокоэффективно для выявления факта поражения мочеточника и его природы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позволяет найти уровень поражения мочеточника, отличить неопухолевую патологию (рубцовые стриктуры, камни в мочеточнике) от опухоли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опухоли определить имеется первичное поражение или мочеточник поражен вследствие распространения на него опухоли из соседних органов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0" y="1692621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9" y="3033396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5" y="4646064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536" y="1365796"/>
            <a:ext cx="10355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Под ред.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Чиссова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В.И.,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И.Г. М.: Медиа Сфера, 2005- 180 с.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в урологии и нефрологии. Монография/ С.В. Капустин,  Р.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Оуен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С.И.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Пиманов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Минск: издатель А.Н.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Вараксин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-176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с.:ил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ультразвук.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Уронефрология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Зубарев А.В.,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Гажонова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В.Е. – З91,1-е издание – М.: ООО «Фирма Стром», 2002 – 248с.</a:t>
            </a:r>
          </a:p>
          <a:p>
            <a:pPr marL="342900" indent="-342900">
              <a:buAutoNum type="arabicPeriod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ультразвуковой диагностике. Общая ультразвуковая диагностика /Под ред. Митькова В.В. М.: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Видар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 698 с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3594" y="395124"/>
            <a:ext cx="640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urinu.ru/wp-content/uploads/2017/09/raspolozhenie-mochetochni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0" y="815727"/>
            <a:ext cx="10755823" cy="60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4622" y="107841"/>
            <a:ext cx="9903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 анатомия мочеточников</a:t>
            </a:r>
            <a:endParaRPr lang="ru-RU" alt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26263" y="1611825"/>
            <a:ext cx="1813303" cy="232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767"/>
            <a:ext cx="10515600" cy="61126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опухоли мочеточника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11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Идет от выявления осложнения (гидронефроз) к определению уровня препятствия оттоку мочи и выяснению природы этого препятствия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Метастазы в лимфатических узлах (уточнение категории </a:t>
            </a:r>
            <a:r>
              <a:rPr lang="en-US" dirty="0" smtClean="0"/>
              <a:t>N) </a:t>
            </a:r>
            <a:r>
              <a:rPr lang="ru-RU" dirty="0" smtClean="0"/>
              <a:t>следует искать в забрюшинном </a:t>
            </a:r>
            <a:r>
              <a:rPr lang="ru-RU" dirty="0" smtClean="0"/>
              <a:t>пространстве возле аорты и нижней полой вены, а также в полости малого таза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исключения гематогенных метастазов (категория М) необходимо осматривать печень</a:t>
            </a:r>
            <a:endParaRPr lang="ru-RU" dirty="0"/>
          </a:p>
        </p:txBody>
      </p:sp>
      <p:pic>
        <p:nvPicPr>
          <p:cNvPr id="4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5" y="1556996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" y="3203169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5" y="4743168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181" y="49403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 брюшной отдел мочеточника возможно проследить начиная от лоханки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 noGrp="1"/>
          </p:cNvSpPr>
          <p:nvPr>
            <p:ph type="title"/>
          </p:nvPr>
        </p:nvSpPr>
        <p:spPr>
          <a:xfrm>
            <a:off x="1028840" y="309248"/>
            <a:ext cx="10515600" cy="18651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Постлучевая рубцовая стриктура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мочеточника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alt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14345" y="3901164"/>
            <a:ext cx="2544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1- почечная лоханка </a:t>
            </a:r>
          </a:p>
          <a:p>
            <a:r>
              <a:rPr lang="ru-RU" altLang="ru-RU" b="1" dirty="0" smtClean="0"/>
              <a:t>2 - мочеточник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38" y="1241811"/>
            <a:ext cx="4319871" cy="32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0481" y="-100116"/>
            <a:ext cx="12362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при опухолях мочеточника при УЗИ у первичных больных</a:t>
            </a:r>
            <a:endParaRPr lang="ru-RU" alt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pp.userapi.com/c855028/v855028664/1a95b/TsoQWKGfD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5" y="1684988"/>
            <a:ext cx="5656290" cy="39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3403" y="5616874"/>
            <a:ext cx="11065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Правосторонний гидронефроз, начальный этап второй стадии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гидронефротической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трансформации почки. Изгиб мочеточника в месте отхождения от лоханки.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46243" y="116054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Продольное сканирование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1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334" y="431010"/>
            <a:ext cx="990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правого мочеточника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673928" y="4538645"/>
            <a:ext cx="7857093" cy="1071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 поперечное сканирование на уровне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мезогастрия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подвздошной области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778" y="1676323"/>
            <a:ext cx="2727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А- поперечный сред ниже </a:t>
            </a:r>
            <a:r>
              <a:rPr lang="ru-RU" altLang="ru-RU" b="1" dirty="0" err="1" smtClean="0"/>
              <a:t>бифурквции</a:t>
            </a:r>
            <a:r>
              <a:rPr lang="ru-RU" altLang="ru-RU" b="1" dirty="0" smtClean="0"/>
              <a:t> аорты</a:t>
            </a:r>
          </a:p>
          <a:p>
            <a:r>
              <a:rPr lang="ru-RU" altLang="ru-RU" b="1" dirty="0" smtClean="0"/>
              <a:t>Б- ЭДК, мочеточник не прокрашивается</a:t>
            </a:r>
          </a:p>
          <a:p>
            <a:r>
              <a:rPr lang="ru-RU" altLang="ru-RU" b="1" dirty="0" smtClean="0"/>
              <a:t>1- общие подвздошные артерии</a:t>
            </a:r>
          </a:p>
          <a:p>
            <a:r>
              <a:rPr lang="ru-RU" altLang="ru-RU" b="1" dirty="0" smtClean="0"/>
              <a:t>2 –общие </a:t>
            </a:r>
            <a:r>
              <a:rPr lang="ru-RU" altLang="ru-RU" b="1" dirty="0"/>
              <a:t>подвздошные </a:t>
            </a:r>
            <a:r>
              <a:rPr lang="ru-RU" altLang="ru-RU" b="1" dirty="0" smtClean="0"/>
              <a:t>вены</a:t>
            </a:r>
          </a:p>
          <a:p>
            <a:r>
              <a:rPr lang="ru-RU" altLang="ru-RU" b="1" dirty="0" smtClean="0"/>
              <a:t>3 - мочеточник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1026" name="Picture 2" descr="https://pp.userapi.com/c855232/v855232469/1c247/9jWGgl_i25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24" y="1525679"/>
            <a:ext cx="3927010" cy="28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4420/v854420469/1af2b/IrQzm6teu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71" y="1507799"/>
            <a:ext cx="4056870" cy="28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899747" y="675488"/>
            <a:ext cx="10515600" cy="1071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в малый таз правый мочеточник виден кпереди от правых общих подвздошных сосудов, левый – кпереди от левых.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458" y="4542109"/>
            <a:ext cx="4153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правого мочеточника, продольный срез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подвздошной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ЭДК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 не прокрашивается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правые общие подвздошные артерия и вена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мочеточник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512" y="4542109"/>
            <a:ext cx="7403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правого мочеточника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-продольный срез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подвздошной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облати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 ЭДК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правые подвздошные сосуды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их деления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мочеточник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45017/v845017738/1e8118/zjO7qFf4N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22" y="1731115"/>
            <a:ext cx="3692456" cy="26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6020/v846020738/1e34da/7Ozf7FFXA5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12" y="1734024"/>
            <a:ext cx="3592210" cy="26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49528/v849528738/15d21a/o4nloPAtW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8" y="1768722"/>
            <a:ext cx="3716546" cy="26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97351" y="37521"/>
            <a:ext cx="990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правого мочеточника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688" y="310908"/>
            <a:ext cx="10515600" cy="770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инвазивная опухоль мочеточника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726" y="11901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Зависит от местной распространенности (категория Т)</a:t>
            </a:r>
          </a:p>
          <a:p>
            <a:pPr marL="0" indent="0">
              <a:buNone/>
            </a:pPr>
            <a:r>
              <a:rPr lang="ru-RU" dirty="0" smtClean="0"/>
              <a:t>Опухоль не выходит за пределы стенки мочеточника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8928" y="6488668"/>
            <a:ext cx="823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Митина Л.А., Казакевич В.И., Степанов С.О. Ультразвуковая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2005г</a:t>
            </a:r>
            <a:endParaRPr lang="ru-RU" dirty="0"/>
          </a:p>
        </p:txBody>
      </p:sp>
      <p:pic>
        <p:nvPicPr>
          <p:cNvPr id="5122" name="Picture 2" descr="https://pp.userapi.com/c852132/v852132469/f2312/YA82-1OQU5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89" y="2386788"/>
            <a:ext cx="5005361" cy="35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05726" y="2701279"/>
            <a:ext cx="5423115" cy="426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1-расширенный </a:t>
            </a:r>
            <a:r>
              <a:rPr lang="ru-RU" dirty="0"/>
              <a:t>мочеточник 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2-опухоль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3 –подвздошные сосуды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1092</Words>
  <Application>Microsoft Office PowerPoint</Application>
  <PresentationFormat>Широкоэкранный</PresentationFormat>
  <Paragraphs>143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Диагностика опухоли мочеточника</vt:lpstr>
      <vt:lpstr>Постлучевая рубцовая стриктура мочеточника   </vt:lpstr>
      <vt:lpstr>Презентация PowerPoint</vt:lpstr>
      <vt:lpstr>Презентация PowerPoint</vt:lpstr>
      <vt:lpstr>Презентация PowerPoint</vt:lpstr>
      <vt:lpstr>Не инвазивная опухоль мочеточника </vt:lpstr>
      <vt:lpstr>Рак устья мочеточника </vt:lpstr>
      <vt:lpstr>Не инвазивная опухоль нижнего отдела мочеточника </vt:lpstr>
      <vt:lpstr>Инфильтративная опухоль мочеточника, трансабдоминальное УЗИ </vt:lpstr>
      <vt:lpstr>Вовлечение мочеточника при опухолях мочевого пузыря</vt:lpstr>
      <vt:lpstr>Вовлечение мочеточника при опухолях мочевого пузыря</vt:lpstr>
      <vt:lpstr>Вовлечение мочеточника при опухолях мочевого пузыря</vt:lpstr>
      <vt:lpstr>Вовлечение мочеточника при раке предстательной железы</vt:lpstr>
      <vt:lpstr>Вовлечение мочеточника при раке шейки матки</vt:lpstr>
      <vt:lpstr>Вовлечение мочеточника при раке шейки матки</vt:lpstr>
      <vt:lpstr>Дифференциальная диагностика расширения мочеточника опухолевой природы</vt:lpstr>
      <vt:lpstr>Дифференциальная диагностика расширения мочеточника опухолевой природы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59</cp:revision>
  <dcterms:created xsi:type="dcterms:W3CDTF">2019-03-18T12:45:44Z</dcterms:created>
  <dcterms:modified xsi:type="dcterms:W3CDTF">2019-04-13T05:39:45Z</dcterms:modified>
</cp:coreProperties>
</file>