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3" r:id="rId4"/>
    <p:sldId id="259" r:id="rId5"/>
    <p:sldId id="260" r:id="rId6"/>
    <p:sldId id="261" r:id="rId7"/>
    <p:sldId id="263" r:id="rId8"/>
    <p:sldId id="264" r:id="rId9"/>
    <p:sldId id="274" r:id="rId10"/>
    <p:sldId id="266" r:id="rId11"/>
    <p:sldId id="269" r:id="rId12"/>
    <p:sldId id="270" r:id="rId13"/>
    <p:sldId id="271" r:id="rId14"/>
    <p:sldId id="275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opedia.su/11_22383_metodi-otsenki-fizicheskogo-razvitiya-detey-i-podrostkov.html" TargetMode="External"/><Relationship Id="rId2" Type="http://schemas.openxmlformats.org/officeDocument/2006/relationships/hyperlink" Target="http://www.libma.ru/medicina/obshaja_gigiena_konspekt_lekcii/p1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opedia.ru/8_116490_antropometricheskie-metodi-issledovaniya-razmerov-i-formi-tela.html" TargetMode="External"/><Relationship Id="rId5" Type="http://schemas.openxmlformats.org/officeDocument/2006/relationships/hyperlink" Target="file:///C:\Users\&#1055;&#1086;&#1083;&#1103;\Desktop\%5b&#1069;&#1083;&#1077;&#1082;&#1090;&#1088;&#1086;&#1085;&#1085;&#1099;&#1081;%20&#1088;&#1077;&#1089;&#1091;&#1088;&#1089;%20%5d%20http:\studopedia.ru\8_116490_antropometricheskie-metodi-issledovaniya-razmerov-i-formi-tela.html" TargetMode="External"/><Relationship Id="rId4" Type="http://schemas.openxmlformats.org/officeDocument/2006/relationships/hyperlink" Target="http://stenus.ru/statia.php?id=2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a8accff573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0063"/>
            <a:ext cx="9144000" cy="6898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 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Лабораторная диагностика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00306"/>
            <a:ext cx="8929718" cy="39290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«Методы оценки физического развития детей подростков. Определение группы здоровья.»</a:t>
            </a: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студентка группы 207-2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Чугунекова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П.С.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Преподаватель : </a:t>
            </a:r>
          </a:p>
          <a:p>
            <a:pPr algn="r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А.Л.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cf3fdec7debda263560e1d5e683c5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5429256" cy="3619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292831401_F6E2E5F2EEF7E5EA20E8E720E4E5F2E8F8E5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3205">
            <a:off x="3951600" y="3473304"/>
            <a:ext cx="5185436" cy="324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58912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здоровья детей и подростков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48547117-stock-photo-children-with-colorful-balloons-ru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643834" cy="5095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719274" cy="5962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1-я группа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здоровые дети, имеющие нормальное физическое и психическое развитие, не имеющие анатомических дефектов, функциональных и морфофункциональных отклонений.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2-я группа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здоровые, но имеющие функциональные и некоторые морфологические отклонения.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3-я группа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больные хроническими заболеваниями в состоянии компенсации со сниженными функциональными возможностями организма.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4-я группа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больные хроническими заболеваниями со сниженными функциональными возможностями.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5-я группа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больные хроническими заболеваниями в состоянии декомпенсации со значительно сниженными функциональными возможностями организма, дети-инвалиды (не посещают детские учреждения, поэтому они часто не охвачены массовыми профилактическими медицинскими осмотрами).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553406_62833-700x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35260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c0488f76cce57b91dee3ab3ef00fa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6286">
            <a:off x="4240522" y="837224"/>
            <a:ext cx="4476760" cy="2972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niños-hospitalizados-e1418821525443-624x3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8802">
            <a:off x="2101467" y="3907447"/>
            <a:ext cx="3971932" cy="2507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физического развития подростков требуют пристального внимания родителей, педагогов, медицинского персонала и учета этих особенностей при организации режима обучения, выборе спортивных занятий подростка.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показателей физического развития  детей подростков  всех возрастов происходит не только за счет благоприятной динамики процессов роста организма, но и за счет ускорения его развития.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86742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использованных источников:</a:t>
            </a:r>
          </a:p>
          <a:p>
            <a:pPr lvl="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ЛЕКЦИЯ № 14. Физическое развитие детей и подростков, методы их оценки [Электронный ресурс ]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http://www.libma.ru/medicina/obshaja_gigiena_konspekt_lekcii/p15.php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- дата обращения 51.11.2016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оценки физического развития детей и подростков [Электронный ресурс ]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http://studopedia.su/11_22383_metodi-otsenki-fizicheskogo-razvitiya-detey-i-podrostkov.html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- дата обращения 15.11.2016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оценки физического развития детей и подростков [Электронный ресурс ]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http://stenus.ru/statia.php?id=24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– дата обращения 15.11.2016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Антропометрические методы исследования размеров и формы тела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[Электронный ресурс ]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http://studopedia.ru/8_116490_antropometricheskie-metodi-issledovaniya-razmerov-i-formi-tela.html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58180" cy="650085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dia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857232"/>
            <a:ext cx="578647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любом государстве существует система обучения и воспитания детей и подростков, для чего создается сеть образовательных учреждений. Их деятельность нуждается в гигиенической регламентации и медицинском обеспечении. Это связано с тем, что на каждом этапе развития дети имеют морфологические и функциональные особенности свойств организма, которые не только количественно, но и качественно отличают их от взрослого человека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 методов оценки физического развития детей подростков и определение группы здоровья.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 анализ методов оценки физического развития детей подростков;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группы здоровья детей  подростков;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заключения.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uffbaby_en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898"/>
            <a:ext cx="5286380" cy="341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2401a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23177">
            <a:off x="5083272" y="631728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pitanie-rebenka-posle-goda-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0630">
            <a:off x="857225" y="3799796"/>
            <a:ext cx="4714908" cy="2843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8684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физического развития проводится одновременно с изучением состояния здоровья во время углубленных медицинских осмотров, проводимых в детских и подростковых учреждениях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3" y="2008280"/>
            <a:ext cx="7622701" cy="4349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оценки физического развития детей подростков: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Антропометрические исследования: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соматометрические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размеры тела и его частей;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соматоскопические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строение тела в целом и отдельных его частей, их взаимоотношении, пропорциональности, наличии функциональных или патологических отклонений;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остеометрические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размеры скелета и его частей;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 краниометрические – размеры черепа.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643314"/>
            <a:ext cx="3000364" cy="3071834"/>
          </a:xfrm>
          <a:prstGeom prst="rect">
            <a:avLst/>
          </a:prstGeom>
        </p:spPr>
      </p:pic>
      <p:pic>
        <p:nvPicPr>
          <p:cNvPr id="5" name="Рисунок 4" descr="99685630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000504"/>
            <a:ext cx="3071834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5026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Физиометрия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определение функциональных показателей. Измеряют жизненную емкость легких (является показателем вместимости легких и силы дыхательных мышц) – спирометрия. Измеряют  мышечную силу рук (характеризует степень развития мускулатуры) и становую силу – динамометрия.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3162300" cy="2400300"/>
          </a:xfrm>
          <a:prstGeom prst="rect">
            <a:avLst/>
          </a:prstGeom>
        </p:spPr>
      </p:pic>
      <p:pic>
        <p:nvPicPr>
          <p:cNvPr id="6" name="Рисунок 5" descr="mash67.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7" y="4357693"/>
            <a:ext cx="5857884" cy="217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005026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индивидуальной оценки физического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сигмальных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отклонений;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процентильных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центильных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перцентильных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шкал;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шкал регрессии;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оценки физического развития детей по комплексной схеме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izicheskoe_razvitie_detey_3_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357562"/>
            <a:ext cx="4889410" cy="3263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397</TotalTime>
  <Words>398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Государственное бюджетное общеобразовательное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 Фармацевтический колледж Отделение Лабораторная диагностика  </vt:lpstr>
      <vt:lpstr>Актуальность темы:</vt:lpstr>
      <vt:lpstr>Слайд 3</vt:lpstr>
      <vt:lpstr>Слайд 4</vt:lpstr>
      <vt:lpstr>Исследование физического развития проводится одновременно с изучением состояния здоровья во время углубленных медицинских осмотров, проводимых в детских и подростковых учреждениях.</vt:lpstr>
      <vt:lpstr>Методы оценки физического развития детей подростков: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 Фармацевтический колледж Отделение Лабораторная диагностика  </dc:title>
  <dc:creator>Поля</dc:creator>
  <cp:lastModifiedBy>Поля</cp:lastModifiedBy>
  <cp:revision>10</cp:revision>
  <dcterms:created xsi:type="dcterms:W3CDTF">2018-05-05T15:20:41Z</dcterms:created>
  <dcterms:modified xsi:type="dcterms:W3CDTF">2018-05-06T15:35:36Z</dcterms:modified>
</cp:coreProperties>
</file>