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9"/>
  </p:notesMasterIdLst>
  <p:sldIdLst>
    <p:sldId id="258" r:id="rId2"/>
    <p:sldId id="261" r:id="rId3"/>
    <p:sldId id="257" r:id="rId4"/>
    <p:sldId id="256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E6C40-910A-486E-ACAC-DD85F099BAB0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A1AB5-852A-4123-AD8E-BE2F63EC0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463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A1AB5-852A-4123-AD8E-BE2F63EC04C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969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A1AB5-852A-4123-AD8E-BE2F63EC04C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0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2F0B-3D1F-428B-A40C-042AED8BFA97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C95E2ED-BE5E-42CA-B4DC-4280347FC8D2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022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2F0B-3D1F-428B-A40C-042AED8BFA97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E2ED-BE5E-42CA-B4DC-4280347FC8D2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9902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2F0B-3D1F-428B-A40C-042AED8BFA97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E2ED-BE5E-42CA-B4DC-4280347FC8D2}" type="slidenum">
              <a:rPr lang="ru-RU" smtClean="0"/>
              <a:t>‹#›</a:t>
            </a:fld>
            <a:endParaRPr lang="ru-RU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734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FF292F0B-3D1F-428B-A40C-042AED8BFA97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E2ED-BE5E-42CA-B4DC-4280347FC8D2}" type="slidenum">
              <a:rPr lang="ru-RU" smtClean="0"/>
              <a:t>‹#›</a:t>
            </a:fld>
            <a:endParaRPr lang="ru-RU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101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2F0B-3D1F-428B-A40C-042AED8BFA97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E2ED-BE5E-42CA-B4DC-4280347FC8D2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07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2F0B-3D1F-428B-A40C-042AED8BFA97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E2ED-BE5E-42CA-B4DC-4280347FC8D2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220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2F0B-3D1F-428B-A40C-042AED8BFA97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E2ED-BE5E-42CA-B4DC-4280347FC8D2}" type="slidenum">
              <a:rPr lang="ru-RU" smtClean="0"/>
              <a:t>‹#›</a:t>
            </a:fld>
            <a:endParaRPr lang="ru-RU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032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2F0B-3D1F-428B-A40C-042AED8BFA97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E2ED-BE5E-42CA-B4DC-4280347FC8D2}" type="slidenum">
              <a:rPr lang="ru-RU" smtClean="0"/>
              <a:t>‹#›</a:t>
            </a:fld>
            <a:endParaRPr lang="ru-RU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328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2F0B-3D1F-428B-A40C-042AED8BFA97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E2ED-BE5E-42CA-B4DC-4280347FC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08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2F0B-3D1F-428B-A40C-042AED8BFA97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E2ED-BE5E-42CA-B4DC-4280347FC8D2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018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FF292F0B-3D1F-428B-A40C-042AED8BFA97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C95E2ED-BE5E-42CA-B4DC-4280347FC8D2}" type="slidenum">
              <a:rPr lang="ru-RU" smtClean="0"/>
              <a:t>‹#›</a:t>
            </a:fld>
            <a:endParaRPr lang="ru-RU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763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92F0B-3D1F-428B-A40C-042AED8BFA97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C95E2ED-BE5E-42CA-B4DC-4280347FC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10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19C5BA-54C8-4D7F-A719-EAA8BA89F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286" y="115676"/>
            <a:ext cx="9603275" cy="1049235"/>
          </a:xfrm>
        </p:spPr>
        <p:txBody>
          <a:bodyPr/>
          <a:lstStyle/>
          <a:p>
            <a:r>
              <a:rPr lang="en-US" b="1" dirty="0"/>
              <a:t>List of your group</a:t>
            </a:r>
            <a:endParaRPr lang="ru-RU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8077E4-ADD0-4A0E-A9F7-ECE4509DE65A}"/>
              </a:ext>
            </a:extLst>
          </p:cNvPr>
          <p:cNvSpPr txBox="1"/>
          <p:nvPr/>
        </p:nvSpPr>
        <p:spPr>
          <a:xfrm>
            <a:off x="6551561" y="1007023"/>
            <a:ext cx="3701667" cy="49859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Log in to the site using your password.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You need to find the Distance Tasks page.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You need to find the subject PHYSICS, MATH.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You need to find the topic of the practice.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Read the assignment carefully.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 everything according to plan.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284224-9AFB-4A42-BF4A-808165B74EBF}"/>
              </a:ext>
            </a:extLst>
          </p:cNvPr>
          <p:cNvSpPr txBox="1"/>
          <p:nvPr/>
        </p:nvSpPr>
        <p:spPr>
          <a:xfrm>
            <a:off x="1435561" y="1145523"/>
            <a:ext cx="3701667" cy="47089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Авторизуйтесь на сайте под своим паролем.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Вам нужно найти страницу с дистанционными задачами.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Вам нужно найти предмет ФИЗИКА, МАТЕМАТИКА.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Вам нужно найти тему практики.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Внимательно прочтите задание.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Все делайте по плану.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42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B0E5B-C067-48D9-B970-6DAC09F2B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73" y="212776"/>
            <a:ext cx="8762998" cy="1178236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You need to find the distance tasks page</a:t>
            </a:r>
            <a:endParaRPr lang="ru-RU" sz="48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8FC15B-3861-4E4D-B292-B6B6D2B87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23" y="1803057"/>
            <a:ext cx="6914974" cy="48421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5C0455-EBCD-4299-BE24-F92AA8FC8C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" r="6160" b="1918"/>
          <a:stretch/>
        </p:blipFill>
        <p:spPr>
          <a:xfrm>
            <a:off x="4320902" y="2155252"/>
            <a:ext cx="7326086" cy="4484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C9EA42-0815-428D-9221-6F0CC73EE3E1}"/>
              </a:ext>
            </a:extLst>
          </p:cNvPr>
          <p:cNvSpPr txBox="1"/>
          <p:nvPr/>
        </p:nvSpPr>
        <p:spPr>
          <a:xfrm>
            <a:off x="-14723" y="1373875"/>
            <a:ext cx="119380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https://krasgmu.ru/index.php?page[dean]=do&amp;level=3&amp;dir_id=10&amp;course=1&amp;group=10&amp;subject_id=224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99943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118F4-B43E-4D7A-B9E8-23F61924D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126010"/>
            <a:ext cx="9603275" cy="576723"/>
          </a:xfrm>
        </p:spPr>
        <p:txBody>
          <a:bodyPr/>
          <a:lstStyle/>
          <a:p>
            <a:pPr algn="ctr"/>
            <a:r>
              <a:rPr lang="en-US" b="1" dirty="0"/>
              <a:t>You need to find the subject</a:t>
            </a:r>
            <a:endParaRPr lang="ru-RU" b="1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646C1FC-7BBB-485A-ACA7-6A6446E92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6"/>
          <a:stretch/>
        </p:blipFill>
        <p:spPr>
          <a:xfrm>
            <a:off x="4267200" y="900322"/>
            <a:ext cx="6016160" cy="505735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CEF49F-9922-4945-9DFB-10BF4FDECFEC}"/>
              </a:ext>
            </a:extLst>
          </p:cNvPr>
          <p:cNvSpPr txBox="1"/>
          <p:nvPr/>
        </p:nvSpPr>
        <p:spPr>
          <a:xfrm>
            <a:off x="332317" y="2060805"/>
            <a:ext cx="35877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/>
              <a:t>For group c110</a:t>
            </a:r>
            <a:endParaRPr lang="ru-RU" b="1" u="sng" dirty="0"/>
          </a:p>
          <a:p>
            <a:endParaRPr lang="ru-RU" dirty="0"/>
          </a:p>
          <a:p>
            <a:endParaRPr lang="ru-RU" dirty="0"/>
          </a:p>
          <a:p>
            <a:r>
              <a:rPr lang="en-US" dirty="0"/>
              <a:t>https://krasgmu.ru/index.php?page[dean]=do&amp;level=3&amp;dir_id=10&amp;course=1&amp;group=10&amp;language=1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975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B0E5B-C067-48D9-B970-6DAC09F2B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73" y="212776"/>
            <a:ext cx="8762998" cy="1178236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You need to find the distance tasks page</a:t>
            </a:r>
            <a:endParaRPr lang="ru-RU" sz="48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8FC15B-3861-4E4D-B292-B6B6D2B87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23" y="1803057"/>
            <a:ext cx="6914974" cy="48421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5C0455-EBCD-4299-BE24-F92AA8FC8C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" r="6160" b="1918"/>
          <a:stretch/>
        </p:blipFill>
        <p:spPr>
          <a:xfrm>
            <a:off x="4320902" y="2155252"/>
            <a:ext cx="7326086" cy="448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82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ABC10-E8AD-4B38-AC95-9BF90AB1D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641" y="0"/>
            <a:ext cx="9603275" cy="723076"/>
          </a:xfrm>
        </p:spPr>
        <p:txBody>
          <a:bodyPr/>
          <a:lstStyle/>
          <a:p>
            <a:r>
              <a:rPr lang="en-US" b="1" dirty="0"/>
              <a:t>Attach completed tasks.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A0B6E0-CB9B-46F5-A1AE-C91E3AFC8C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61" t="3704" b="7284"/>
          <a:stretch/>
        </p:blipFill>
        <p:spPr>
          <a:xfrm>
            <a:off x="2255258" y="861506"/>
            <a:ext cx="7681483" cy="56861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EE3786-43CD-45F4-B117-BFBF97C18C1B}"/>
              </a:ext>
            </a:extLst>
          </p:cNvPr>
          <p:cNvSpPr txBox="1"/>
          <p:nvPr/>
        </p:nvSpPr>
        <p:spPr>
          <a:xfrm>
            <a:off x="0" y="1990376"/>
            <a:ext cx="256032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This is a task and an invitation to ZOOM.</a:t>
            </a:r>
            <a:endParaRPr lang="ru-RU" b="1" dirty="0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78023421-A0C6-4F4D-B4A5-129314AF9DC6}"/>
              </a:ext>
            </a:extLst>
          </p:cNvPr>
          <p:cNvSpPr/>
          <p:nvPr/>
        </p:nvSpPr>
        <p:spPr>
          <a:xfrm rot="1557478">
            <a:off x="2310994" y="2613554"/>
            <a:ext cx="731520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2AB698-EEA5-41C7-9C36-B74B0274A5D9}"/>
              </a:ext>
            </a:extLst>
          </p:cNvPr>
          <p:cNvSpPr txBox="1"/>
          <p:nvPr/>
        </p:nvSpPr>
        <p:spPr>
          <a:xfrm>
            <a:off x="9115660" y="2692367"/>
            <a:ext cx="2889952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You need to attach your answers here.</a:t>
            </a:r>
          </a:p>
          <a:p>
            <a:r>
              <a:rPr lang="en-US" b="1" dirty="0"/>
              <a:t>One file in PDF or Word format.</a:t>
            </a:r>
            <a:endParaRPr lang="ru-RU" b="1" dirty="0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B3BC71C2-31EA-4E17-973F-0B7CB6E50E6E}"/>
              </a:ext>
            </a:extLst>
          </p:cNvPr>
          <p:cNvSpPr/>
          <p:nvPr/>
        </p:nvSpPr>
        <p:spPr>
          <a:xfrm rot="8255603">
            <a:off x="8138919" y="4048206"/>
            <a:ext cx="1187036" cy="433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969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A6EA1-5BCB-4D06-B389-AA23CFCEE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30" y="900570"/>
            <a:ext cx="9603275" cy="1049235"/>
          </a:xfrm>
        </p:spPr>
        <p:txBody>
          <a:bodyPr/>
          <a:lstStyle/>
          <a:p>
            <a:r>
              <a:rPr lang="en-US" b="1" dirty="0"/>
              <a:t>Where can I get the task?</a:t>
            </a:r>
            <a:endParaRPr lang="ru-RU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D4691D-A1C6-43AA-B7C4-FB0A6D520A2E}"/>
              </a:ext>
            </a:extLst>
          </p:cNvPr>
          <p:cNvSpPr txBox="1"/>
          <p:nvPr/>
        </p:nvSpPr>
        <p:spPr>
          <a:xfrm>
            <a:off x="863600" y="2397760"/>
            <a:ext cx="3058160" cy="26776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You can find your assignments in different ways. I will post tasks for you on my page in the folder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F0E9E7-22B2-4C59-83A9-B337F4846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330"/>
          <a:stretch/>
        </p:blipFill>
        <p:spPr>
          <a:xfrm>
            <a:off x="4258168" y="1425188"/>
            <a:ext cx="7795409" cy="5178812"/>
          </a:xfrm>
          <a:prstGeom prst="rect">
            <a:avLst/>
          </a:prstGeom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A9A213EE-33CD-407B-8B63-088B147EE71D}"/>
              </a:ext>
            </a:extLst>
          </p:cNvPr>
          <p:cNvSpPr/>
          <p:nvPr/>
        </p:nvSpPr>
        <p:spPr>
          <a:xfrm rot="2798026">
            <a:off x="4048638" y="3147028"/>
            <a:ext cx="774052" cy="239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733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03C263-16CB-45CC-B905-82682FD7C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 can I get the task?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158A4C-0ADF-484E-9E28-616C756FFB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1" t="8705" r="11914" b="414"/>
          <a:stretch/>
        </p:blipFill>
        <p:spPr>
          <a:xfrm>
            <a:off x="619760" y="1477941"/>
            <a:ext cx="8762693" cy="516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19798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Галерея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253</TotalTime>
  <Words>264</Words>
  <Application>Microsoft Office PowerPoint</Application>
  <PresentationFormat>Широкоэкранный</PresentationFormat>
  <Paragraphs>33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Галерея</vt:lpstr>
      <vt:lpstr>List of your group</vt:lpstr>
      <vt:lpstr>You need to find the distance tasks page</vt:lpstr>
      <vt:lpstr>You need to find the subject</vt:lpstr>
      <vt:lpstr>You need to find the distance tasks page</vt:lpstr>
      <vt:lpstr>Attach completed tasks.</vt:lpstr>
      <vt:lpstr>Where can I get the task?</vt:lpstr>
      <vt:lpstr>Where can I get the task?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Tatiana Rozhko</dc:creator>
  <cp:lastModifiedBy>Tatiana Rozhko</cp:lastModifiedBy>
  <cp:revision>18</cp:revision>
  <dcterms:created xsi:type="dcterms:W3CDTF">2020-11-08T18:18:10Z</dcterms:created>
  <dcterms:modified xsi:type="dcterms:W3CDTF">2020-11-11T08:04:12Z</dcterms:modified>
</cp:coreProperties>
</file>