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6" r:id="rId1"/>
  </p:sldMasterIdLst>
  <p:notesMasterIdLst>
    <p:notesMasterId r:id="rId12"/>
  </p:notesMasterIdLst>
  <p:sldIdLst>
    <p:sldId id="256" r:id="rId2"/>
    <p:sldId id="257" r:id="rId3"/>
    <p:sldId id="288" r:id="rId4"/>
    <p:sldId id="277" r:id="rId5"/>
    <p:sldId id="286" r:id="rId6"/>
    <p:sldId id="279" r:id="rId7"/>
    <p:sldId id="281" r:id="rId8"/>
    <p:sldId id="287" r:id="rId9"/>
    <p:sldId id="269" r:id="rId10"/>
    <p:sldId id="261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94660"/>
  </p:normalViewPr>
  <p:slideViewPr>
    <p:cSldViewPr snapToGrid="0">
      <p:cViewPr varScale="1">
        <p:scale>
          <a:sx n="83" d="100"/>
          <a:sy n="83" d="100"/>
        </p:scale>
        <p:origin x="-638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987E0-089E-4E91-942E-F1C187521BC3}" type="datetimeFigureOut">
              <a:rPr lang="ru-RU" smtClean="0"/>
              <a:t>26.10.2018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CB4E44-F7C1-452C-BD9A-01C9E673EC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3932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CAF161A-373A-46F5-831C-65DD3E7E3255}" type="datetime1">
              <a:rPr lang="ru-RU" smtClean="0"/>
              <a:t>26.10.2018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52F9455-1619-4BBC-986C-B3079FA5CE7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6BB45D-C130-4655-B89B-4EAEC2D45EBF}" type="datetime1">
              <a:rPr lang="ru-RU" smtClean="0"/>
              <a:t>26.10.2018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2F9455-1619-4BBC-986C-B3079FA5CE7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B713EB-EC6F-4123-BB40-80F917AF01F4}" type="datetime1">
              <a:rPr lang="ru-RU" smtClean="0"/>
              <a:t>26.10.2018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2F9455-1619-4BBC-986C-B3079FA5CE7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377FF6-F6BA-4B24-9391-86F1D1A20E3A}" type="datetime1">
              <a:rPr lang="ru-RU" smtClean="0"/>
              <a:t>26.10.2018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2F9455-1619-4BBC-986C-B3079FA5CE7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558D4D-3FBF-41BB-B5FE-B7DBB8383194}" type="datetime1">
              <a:rPr lang="ru-RU" smtClean="0"/>
              <a:t>26.10.2018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2F9455-1619-4BBC-986C-B3079FA5CE7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7D6952-D975-4FC9-A530-961A8919EE11}" type="datetime1">
              <a:rPr lang="ru-RU" smtClean="0"/>
              <a:t>26.10.2018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2F9455-1619-4BBC-986C-B3079FA5CE7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2925D8-CB51-4EC6-B037-0E580E19FFF9}" type="datetime1">
              <a:rPr lang="ru-RU" smtClean="0"/>
              <a:t>26.10.2018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2F9455-1619-4BBC-986C-B3079FA5CE7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9166A0-4232-4792-94B1-752307AF8B1F}" type="datetime1">
              <a:rPr lang="ru-RU" smtClean="0"/>
              <a:t>26.10.2018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2F9455-1619-4BBC-986C-B3079FA5CE7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836C87-41FE-4535-8CF9-6E2E09ED339D}" type="datetime1">
              <a:rPr lang="ru-RU" smtClean="0"/>
              <a:t>26.10.2018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2F9455-1619-4BBC-986C-B3079FA5CE7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3BD67BCC-A9C4-42FE-91AF-5D03D3CDCE8A}" type="datetime1">
              <a:rPr lang="ru-RU" smtClean="0"/>
              <a:t>26.10.2018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2F9455-1619-4BBC-986C-B3079FA5CE7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91ADA3-FF61-4B34-A59B-587861D3CCDD}" type="datetime1">
              <a:rPr lang="ru-RU" smtClean="0"/>
              <a:t>26.10.2018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52F9455-1619-4BBC-986C-B3079FA5CE7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8C247CD-424B-4226-9D6C-6E2468A4139C}" type="datetime1">
              <a:rPr lang="ru-RU" smtClean="0"/>
              <a:t>26.10.2018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52F9455-1619-4BBC-986C-B3079FA5CE7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40226" y="1810512"/>
            <a:ext cx="9776542" cy="3200400"/>
          </a:xfrm>
        </p:spPr>
        <p:txBody>
          <a:bodyPr>
            <a:normAutofit/>
          </a:bodyPr>
          <a:lstStyle/>
          <a:p>
            <a:pPr lvl="1"/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КУРСОВАЯ РАБОТА</a:t>
            </a:r>
            <a:endParaRPr lang="ru-RU" sz="2700" b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Тема: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 и методы определения АпоА</a:t>
            </a:r>
            <a:r>
              <a:rPr lang="ru-RU" sz="2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АпоВ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крови»</a:t>
            </a:r>
          </a:p>
          <a:p>
            <a:pPr lvl="1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специальности 31.02.03 Лабораторная диагностика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ПМ 03. Проведение лабораторных биохимических исследований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МДК 03.01 Теория и практика лабораторных биохимических исследований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358306" y="5682163"/>
            <a:ext cx="3669102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Выполнила: студентка 307-2 группы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Ломаева Светлана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Руководитель: Инга Александровна</a:t>
            </a:r>
          </a:p>
          <a:p>
            <a:pPr algn="r"/>
            <a:endParaRPr lang="ru-RU" sz="1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718648" y="6186829"/>
            <a:ext cx="311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Красноярск 2018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4904" y="210312"/>
            <a:ext cx="11311128" cy="3099816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Федеральное государственное бюджетное образовательное учреждение высшего профессионального образования «Красноярский государственный университет имени профессора В.Ф. </a:t>
            </a:r>
            <a:r>
              <a:rPr lang="ru-RU" sz="20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Войно-Ясенецкого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Министерства здравоохранения Российской Федерации</a:t>
            </a:r>
            <a:b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Фармацевтический колледж</a:t>
            </a:r>
            <a: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86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799271"/>
            <a:ext cx="12191999" cy="176410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F9455-1619-4BBC-986C-B3079FA5CE7A}" type="slidenum">
              <a:rPr lang="ru-RU" smtClean="0"/>
              <a:pPr/>
              <a:t>10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одержимое 2"/>
          <p:cNvSpPr txBox="1">
            <a:spLocks noGrp="1"/>
          </p:cNvSpPr>
          <p:nvPr>
            <p:ph idx="1"/>
          </p:nvPr>
        </p:nvSpPr>
        <p:spPr>
          <a:xfrm>
            <a:off x="0" y="1317598"/>
            <a:ext cx="11795760" cy="497347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93192" lvl="1" indent="0" algn="just">
              <a:spcBef>
                <a:spcPts val="600"/>
              </a:spcBef>
              <a:buSzPct val="70000"/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Многочисленные исследования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убедительно продемонстрировали: именно показатель баланса атерогенных и антиатерогенных частиц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АпоВ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АпоА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самый точный индикатор риска ССЗ у лиц с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бессимтомными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ССЗ и лиц, страдающих диабетом. Более того, отношение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АпоВ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АпоА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самый адекватный показатель эффективности терапии, направленной на снижение уровней Х-ЛПНП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039" y="210312"/>
            <a:ext cx="11128075" cy="897148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АКТУАЛЬНОСТЬ ТЕМЫ</a:t>
            </a:r>
            <a:endParaRPr lang="ru-RU" sz="2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F9455-1619-4BBC-986C-B3079FA5CE7A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71272" y="804673"/>
            <a:ext cx="10972800" cy="4525963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общей характеристики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апоЛП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методы их исследования.</a:t>
            </a:r>
          </a:p>
          <a:p>
            <a:pPr algn="just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Задачи: </a:t>
            </a:r>
          </a:p>
          <a:p>
            <a:pPr marL="624078" indent="-514350" algn="just">
              <a:buClr>
                <a:schemeClr val="tx1"/>
              </a:buClr>
              <a:buFont typeface="+mj-lt"/>
              <a:buAutoNum type="arabicPeriod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 показатели АпоА1,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АпоВ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норме и при патологии.</a:t>
            </a:r>
          </a:p>
          <a:p>
            <a:pPr marL="624078" lvl="0" indent="-514350" algn="just">
              <a:buClr>
                <a:schemeClr val="tx1"/>
              </a:buClr>
              <a:buFont typeface="+mj-lt"/>
              <a:buAutoNum type="arabicPeriod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определения АпоА1,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АпоВ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крови.</a:t>
            </a:r>
            <a:endParaRPr lang="ru-RU" sz="320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F9455-1619-4BBC-986C-B3079FA5CE7A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4529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70935" y="518449"/>
            <a:ext cx="11205714" cy="5178263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Аполипопротеины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белки, расположенные на поверхности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липопротеинов.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1387" y="1989014"/>
            <a:ext cx="9799947" cy="4018594"/>
          </a:xfrm>
          <a:prstGeom prst="rect">
            <a:avLst/>
          </a:prstGeom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F9455-1619-4BBC-986C-B3079FA5CE7A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70805"/>
            <a:ext cx="11381117" cy="525780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1064" y="539496"/>
            <a:ext cx="117287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Аполипопротеин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А1 – белок, выполняющий специфическую роль в метаболизме липидов, а также отражающий антиатерогенную активность липопротеидов высокой плотности (ЛПВП, «хороший холестерин»), способствует удалению 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холестерола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из стенок сосудов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Аполипопротеин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(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апоВ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- единственный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аполипопротеинлипопротеинов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низкой плотности, носитель «плохого холестерина», вызывающего накопление холестерина в стенках кровеносных сосудов. 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F9455-1619-4BBC-986C-B3079FA5CE7A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685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0898" y="809159"/>
            <a:ext cx="12051102" cy="5618210"/>
          </a:xfrm>
        </p:spPr>
        <p:txBody>
          <a:bodyPr>
            <a:normAutofit/>
          </a:bodyPr>
          <a:lstStyle/>
          <a:p>
            <a:pPr marL="109728" lvl="0" indent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4988" y="310896"/>
            <a:ext cx="10972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КЛИНИКО-ДИАГНОСТИЧЕСКОЕ ЗНАЧЕНИЕ </a:t>
            </a:r>
            <a:r>
              <a:rPr lang="ru-RU" sz="36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АПОЛИПОПРОТЕИНОВ</a:t>
            </a: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3073" y="844042"/>
            <a:ext cx="3653875" cy="274040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7212" y="1265604"/>
            <a:ext cx="2667404" cy="3581152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4654" y="3864426"/>
            <a:ext cx="4000586" cy="266439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294" y="3584448"/>
            <a:ext cx="2842978" cy="2542032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399" y="1265604"/>
            <a:ext cx="3438345" cy="2108532"/>
          </a:xfrm>
          <a:prstGeom prst="rect">
            <a:avLst/>
          </a:prstGeom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F9455-1619-4BBC-986C-B3079FA5CE7A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3772" y="1015503"/>
            <a:ext cx="11752571" cy="5568177"/>
          </a:xfrm>
        </p:spPr>
        <p:txBody>
          <a:bodyPr>
            <a:normAutofit/>
          </a:bodyPr>
          <a:lstStyle/>
          <a:p>
            <a:pPr lvl="0" algn="just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проводится методом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иммунотурбидиметрии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Преимущество: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 нужна высокая квалификация обслуживающего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персонала</a:t>
            </a:r>
          </a:p>
          <a:p>
            <a:pPr marL="109728" lvl="0" indent="0" algn="just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-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процентное содержание показателя в крови определяется напрямую, без предварительного определения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негликозированной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фракции.</a:t>
            </a:r>
          </a:p>
          <a:p>
            <a:pPr marL="109728" indent="0" algn="just">
              <a:buNone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Недостаток: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- метод удобен только при наличии автоматического анализатора</a:t>
            </a:r>
          </a:p>
          <a:p>
            <a:pPr lvl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6304" y="18288"/>
            <a:ext cx="10972800" cy="978408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</a:t>
            </a:r>
            <a:r>
              <a:rPr lang="ru-RU" sz="3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ОПРЕДЕЛЕНИЯ </a:t>
            </a:r>
            <a:endParaRPr lang="ru-RU" sz="32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F9455-1619-4BBC-986C-B3079FA5CE7A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277" y="685458"/>
            <a:ext cx="4722263" cy="311033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743" y="3914666"/>
            <a:ext cx="2338958" cy="184777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108" y="392848"/>
            <a:ext cx="2338958" cy="184777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313" y="2772239"/>
            <a:ext cx="3584323" cy="2831616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2133600" y="5603855"/>
            <a:ext cx="9707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1-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Vitalon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400  Полуавтоматический анализатор для биохимического и иммунотурбидиметрического анализа с проточной кюветой.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6557262" y="694945"/>
            <a:ext cx="1393846" cy="6217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1261872" y="2970418"/>
            <a:ext cx="1088136" cy="76033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F9455-1619-4BBC-986C-B3079FA5CE7A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384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67287"/>
            <a:ext cx="11881449" cy="3661913"/>
          </a:xfrm>
        </p:spPr>
        <p:txBody>
          <a:bodyPr>
            <a:normAutofit/>
          </a:bodyPr>
          <a:lstStyle/>
          <a:p>
            <a:pPr marL="624078" indent="-514350" algn="just">
              <a:buClr>
                <a:schemeClr val="tx1"/>
              </a:buClr>
              <a:buFont typeface="+mj-lt"/>
              <a:buAutoNum type="arabicPeriod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Изучены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АпоА1,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АпоВ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норме и при патологии. Они являются важным показателем для обнаружения или предупреждения сердечно-сосудистых заболеваний у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человека.</a:t>
            </a:r>
          </a:p>
          <a:p>
            <a:pPr marL="624078" indent="-514350" algn="just">
              <a:buClr>
                <a:schemeClr val="tx1"/>
              </a:buClr>
              <a:buFont typeface="+mj-lt"/>
              <a:buAutoNum type="arabicPeriod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Изучены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методы определения АпоА1,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АпоВ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крови.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652" y="162494"/>
            <a:ext cx="9956800" cy="81229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ВЫВОДЫ: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F9455-1619-4BBC-986C-B3079FA5CE7A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1221</TotalTime>
  <Words>269</Words>
  <Application>Microsoft Office PowerPoint</Application>
  <PresentationFormat>Произвольный</PresentationFormat>
  <Paragraphs>42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Федеральное государственное бюджетное образовательное учреждение высшего профессионального образования «Красноярский государственный университет имени профессора В.Ф. Войно-Ясенецкого» Министерства здравоохранения Российской Федерации Фармацевтический колледж       </vt:lpstr>
      <vt:lpstr>АКТУАЛЬНОСТЬ ТЕМЫ</vt:lpstr>
      <vt:lpstr>Презентация PowerPoint</vt:lpstr>
      <vt:lpstr>Презентация PowerPoint</vt:lpstr>
      <vt:lpstr>Презентация PowerPoint</vt:lpstr>
      <vt:lpstr>КЛИНИКО-ДИАГНОСТИЧЕСКОЕ ЗНАЧЕНИЕ АПОЛИПОПРОТЕИНОВ </vt:lpstr>
      <vt:lpstr>МЕТОДЫ ОПРЕДЕЛЕНИЯ </vt:lpstr>
      <vt:lpstr>Презентация PowerPoint</vt:lpstr>
      <vt:lpstr>ВЫВОДЫ: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ФГБОУ ВО «Красноярский Государственный медицинский университет им. В.Ф. Войно - Ясенецкого» Фармацевтический колледж</dc:title>
  <dc:creator>Студент 305</dc:creator>
  <cp:lastModifiedBy>Света</cp:lastModifiedBy>
  <cp:revision>125</cp:revision>
  <dcterms:created xsi:type="dcterms:W3CDTF">2016-12-24T05:00:18Z</dcterms:created>
  <dcterms:modified xsi:type="dcterms:W3CDTF">2018-10-25T20:59:31Z</dcterms:modified>
</cp:coreProperties>
</file>