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63" r:id="rId5"/>
    <p:sldId id="268" r:id="rId6"/>
    <p:sldId id="266" r:id="rId7"/>
    <p:sldId id="265" r:id="rId8"/>
    <p:sldId id="272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A9C12-BBED-47C8-90F5-9777AA70697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C2ABE-8CDC-4BA4-8D62-1A4C5580F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30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C2ABE-8CDC-4BA4-8D62-1A4C5580FF9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ФГБОУ ВО «Красноярский государственный медицинский университет им. проф. В.Ф. Войно-Ясенецкого»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Министерства здравоохранения Российской Федерации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8001056" cy="1643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Особенности адаптации первокурсников: психологический аспект</a:t>
            </a:r>
            <a:endParaRPr lang="ru-RU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07640" y="4622813"/>
            <a:ext cx="5272070" cy="104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Артюхова Т.Ю., канд.психол.наук, доцент, руководитель психологического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центра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6037930"/>
            <a:ext cx="4984038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Красноярск, 2017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2786082" cy="5072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1840076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26" y="21429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12788">
              <a:buNone/>
            </a:pPr>
            <a:r>
              <a:rPr lang="ru-RU" dirty="0" smtClean="0"/>
              <a:t>Адаптация студентов младших курсов к обучению и образовательной среде – это сложный многоаспектный процесс, успешность которого обусловлена сочетанием влияний внешнего объективно-нормативного и внутреннего субъектно-личностного характера на результаты этого процесса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ирамида адаптации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29" y="571480"/>
            <a:ext cx="8877530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597_html_m5ad2648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7134964" cy="5533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058"/>
            <a:ext cx="9144000" cy="6881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002_1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0"/>
            <a:ext cx="7643866" cy="6750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058"/>
            <a:ext cx="9144000" cy="6881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635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00201"/>
            <a:ext cx="7115196" cy="36861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Адаптированный студент </a:t>
            </a:r>
            <a:r>
              <a:rPr lang="ru-RU" dirty="0" smtClean="0"/>
              <a:t> - это человек, способный к дальнейшему развитию, который может использовать данную ему социальную ситуацию для решения задач конкретного возрастного этапа и формирования предпосылок движения вперед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98</Words>
  <Application>Microsoft Office PowerPoint</Application>
  <PresentationFormat>Экран (4:3)</PresentationFormat>
  <Paragraphs>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ФГБОУ ВО «Красноярский государственный медицинский университет им. проф. В.Ф. Войно-Ясенецкого»  Министерства здравоохранения Российской Федерации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Ирина</cp:lastModifiedBy>
  <cp:revision>16</cp:revision>
  <dcterms:created xsi:type="dcterms:W3CDTF">2017-09-27T11:53:55Z</dcterms:created>
  <dcterms:modified xsi:type="dcterms:W3CDTF">2019-02-26T13:28:26Z</dcterms:modified>
</cp:coreProperties>
</file>