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7" r:id="rId2"/>
    <p:sldId id="257" r:id="rId3"/>
    <p:sldId id="258" r:id="rId4"/>
    <p:sldId id="298" r:id="rId5"/>
    <p:sldId id="297" r:id="rId6"/>
    <p:sldId id="299" r:id="rId7"/>
    <p:sldId id="300" r:id="rId8"/>
    <p:sldId id="288" r:id="rId9"/>
    <p:sldId id="296" r:id="rId10"/>
    <p:sldId id="302" r:id="rId11"/>
    <p:sldId id="291" r:id="rId12"/>
    <p:sldId id="293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26C4"/>
    <a:srgbClr val="1F7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B32978-09A1-482D-873E-765387B0B062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FEEB73-D71D-4235-8CCB-96C14B05E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099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EEB73-D71D-4235-8CCB-96C14B05EAE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033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F91AB-C565-4DB1-8C75-FB81298795EF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D7BBE-A37E-4005-85CC-4319E277F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CEC89-8494-47ED-9CA5-1EF6A0A64464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ED610-6CBB-4D4A-9BD1-5CDFDD7EF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4C13F-8477-4FF9-8E89-6E85D212ADB6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7A9FC-B182-4084-A289-5BC55EE1E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3AEF6-F467-4F40-9ADE-DC25B01D5297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DA43C-1927-4A22-B821-F6C98F332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1235D-BCA7-4E03-B1E2-69C1BD081F03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F5BAC-93C5-485E-B9B4-E344CF299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6C4F6-BEE4-4189-9DFE-E4AEF4170ECA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66B16-E29A-4D23-942E-20B5D5203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A8B57-590F-421C-BF39-7C4152C1783D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D9723-5DBF-4884-9FF8-9336ACF61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2BA31-74B0-40EC-8612-A8E0409773FD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3F6F6-0DA3-4110-B22D-2FB1727D0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4F7E1-F9DA-4D8A-A1E6-6B3319170D63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1727A-A84F-41C3-94A8-34EA481F1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AEF9A-A371-4624-BBF7-66A0BAEE00D9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2B9ED-BD3E-4068-80F3-CAE1A7696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F2A8F-E17A-495A-8996-0EA38F3F9E9E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1FC1F-DD2B-4C03-BFB7-4F083461B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5C6392-CBEA-44EA-9C3D-8DE7609D3902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943806-6352-4A1A-8C85-A370BA7C3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111" y="1335194"/>
            <a:ext cx="8230313" cy="114614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1520" y="1209328"/>
            <a:ext cx="8616391" cy="328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+mj-lt"/>
                <a:ea typeface="Arial" charset="0"/>
              </a:rPr>
              <a:t>РЕЗУЛЬТАТЫ ГОСУДАРСТВЕННОЙ ИТОГОВОЙ АТТЕСТАЦИИ ВЫПУСКНИКОВ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+mj-lt"/>
                <a:ea typeface="Arial" charset="0"/>
              </a:rPr>
              <a:t>ПО СПЕЦИАЛЬНОСТИ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+mj-lt"/>
                <a:ea typeface="Arial" charset="0"/>
              </a:rPr>
              <a:t>37.05.01 КЛИНИЧЕСКАЯ ПСИХОЛОГИЯ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+mj-lt"/>
                <a:ea typeface="Arial" charset="0"/>
              </a:rPr>
              <a:t>В 2023 ГОДУ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6089" y="4263767"/>
            <a:ext cx="86163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Захарова Татьяна Ивановна</a:t>
            </a:r>
          </a:p>
          <a:p>
            <a:pPr algn="ctr">
              <a:lnSpc>
                <a:spcPct val="125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Председатель государственной экзаменационной комиссии </a:t>
            </a:r>
          </a:p>
          <a:p>
            <a:pPr marL="0" lvl="1" algn="ctr">
              <a:lnSpc>
                <a:spcPct val="125000"/>
              </a:lnSpc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к.м.н.,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заведующая Центром медико-психологической реабилитации ККГБУЗ «Красноярский краевой госпиталь для ветеранов войн»</a:t>
            </a:r>
          </a:p>
          <a:p>
            <a:pPr algn="ctr">
              <a:lnSpc>
                <a:spcPct val="125000"/>
              </a:lnSpc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8-9 февраля 2023 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19225" y="152400"/>
            <a:ext cx="74009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+mj-lt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 Войно-Ясенецкого» </a:t>
            </a:r>
            <a:br>
              <a:rPr lang="ru-RU" dirty="0">
                <a:latin typeface="+mj-lt"/>
                <a:cs typeface="Times New Roman" panose="02020603050405020304" pitchFamily="18" charset="0"/>
              </a:rPr>
            </a:br>
            <a:r>
              <a:rPr lang="ru-RU" dirty="0">
                <a:latin typeface="+mj-lt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endParaRPr lang="ru-RU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Picture 6" descr="E:\логотип КрасГМУ_20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1187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141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087594"/>
              </p:ext>
            </p:extLst>
          </p:nvPr>
        </p:nvGraphicFramePr>
        <p:xfrm>
          <a:off x="261002" y="2204864"/>
          <a:ext cx="8568952" cy="2691549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007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86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423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5382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64297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обучающихся, допущенных к защите ВКР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(человек)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Результаты защиты ВКР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«5»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«4»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«3»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«2»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3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Абс.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Абс.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Абс.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Абс.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79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71.5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28.5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419225" y="332656"/>
            <a:ext cx="7370763" cy="101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</a:rPr>
              <a:t>Результаты защиты выпускных квалификационных работ выпускников по специальности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</a:rPr>
              <a:t>37.05.01 Клиническая психология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</a:rPr>
              <a:t>Специализация №5 Психология здоровья и спорта (09.02.2023)</a:t>
            </a:r>
            <a:endParaRPr kumimoji="0" lang="ru-RU" altLang="ru-RU" sz="2000" b="1" dirty="0">
              <a:solidFill>
                <a:srgbClr val="C00000"/>
              </a:solidFill>
            </a:endParaRPr>
          </a:p>
        </p:txBody>
      </p:sp>
      <p:pic>
        <p:nvPicPr>
          <p:cNvPr id="11" name="Picture 6" descr="E:\логотип КрасГМУ_20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1187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677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183748"/>
              </p:ext>
            </p:extLst>
          </p:nvPr>
        </p:nvGraphicFramePr>
        <p:xfrm>
          <a:off x="330546" y="1700808"/>
          <a:ext cx="8489926" cy="2230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5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47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47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509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829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6409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Общее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выпускников (человек)</a:t>
                      </a:r>
                    </a:p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Результаты государственной итоговой аттестации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063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«5»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«4»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«3»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«2»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333D1B-3409-8F04-071E-1251008BB06B}"/>
              </a:ext>
            </a:extLst>
          </p:cNvPr>
          <p:cNvSpPr txBox="1"/>
          <p:nvPr/>
        </p:nvSpPr>
        <p:spPr>
          <a:xfrm>
            <a:off x="262802" y="4387751"/>
            <a:ext cx="75608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Средний балл – 4,7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ru-RU" sz="20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419225" y="157163"/>
            <a:ext cx="737076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ru-RU" altLang="ru-RU" sz="2400" b="1" dirty="0">
                <a:solidFill>
                  <a:srgbClr val="C00000"/>
                </a:solidFill>
              </a:rPr>
              <a:t>Результаты государственной итоговой аттестации выпускников по специальности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ru-RU" altLang="ru-RU" sz="2400" b="1" dirty="0">
                <a:solidFill>
                  <a:srgbClr val="C00000"/>
                </a:solidFill>
              </a:rPr>
              <a:t>37.05.01 Клиническая психология</a:t>
            </a:r>
          </a:p>
        </p:txBody>
      </p:sp>
      <p:pic>
        <p:nvPicPr>
          <p:cNvPr id="10" name="Picture 6" descr="E:\логотип КрасГМУ_20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1187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773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876" y="2979"/>
            <a:ext cx="8229600" cy="7969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ГИА за 2019-2023гг.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6665036"/>
              </p:ext>
            </p:extLst>
          </p:nvPr>
        </p:nvGraphicFramePr>
        <p:xfrm>
          <a:off x="457200" y="1052513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4"/>
                <a:gridCol w="3240360"/>
                <a:gridCol w="353873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  <a:r>
                        <a:rPr lang="ru-RU" baseline="0" dirty="0" smtClean="0"/>
                        <a:t> выпуска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Общее число выпускников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красных дипломов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2023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951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76262" y="620688"/>
            <a:ext cx="7991475" cy="43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2800" b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ru-RU" dirty="0"/>
              <a:t>Замечания и рекомендации ГЭК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9332" y="1556792"/>
            <a:ext cx="765591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Государственная экзаменационная комиссия 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сделала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замечаний по содержанию и проведению государственной итоговой аттестации по специальности.</a:t>
            </a:r>
          </a:p>
          <a:p>
            <a:pPr indent="457200"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Рекомендации: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перечень клинических лечебно-профилактических учреждений для заключения договоров о практической подготовке с целью реализации на этой базе ВКР.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 обязательный список документации по защите ВКР включить Акт о внедрении от базы реализации ВКР.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endParaRPr lang="ru-RU" dirty="0"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endParaRPr lang="ru-RU" dirty="0"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460375" y="265069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>
                <a:solidFill>
                  <a:srgbClr val="C00000"/>
                </a:solidFill>
              </a:rPr>
              <a:t>Благодарю за внимание!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sz="2000" b="1" dirty="0"/>
          </a:p>
        </p:txBody>
      </p:sp>
      <p:sp>
        <p:nvSpPr>
          <p:cNvPr id="35842" name="AutoShape 2" descr="http://s00.yaplakal.com/pics/pics_preview/4/1/9/27149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2A51E1F-5B5E-4F56-8929-7C7F978B0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00" y="1125967"/>
            <a:ext cx="7686600" cy="57320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2"/>
          <p:cNvSpPr>
            <a:spLocks noGrp="1"/>
          </p:cNvSpPr>
          <p:nvPr>
            <p:ph idx="1"/>
          </p:nvPr>
        </p:nvSpPr>
        <p:spPr>
          <a:xfrm>
            <a:off x="225177" y="1556792"/>
            <a:ext cx="8712968" cy="5257254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ru-RU" altLang="ru-RU" sz="2400" dirty="0">
                <a:solidFill>
                  <a:srgbClr val="000000"/>
                </a:solidFill>
                <a:cs typeface="Arial" panose="020B0604020202020204" pitchFamily="34" charset="0"/>
              </a:rPr>
              <a:t>В соответствии с </a:t>
            </a:r>
          </a:p>
          <a:p>
            <a:pPr algn="just" eaLnBrk="1" hangingPunct="1">
              <a:defRPr/>
            </a:pPr>
            <a:r>
              <a:rPr lang="ru-RU" altLang="ru-RU" sz="2400" dirty="0">
                <a:solidFill>
                  <a:srgbClr val="000000"/>
                </a:solidFill>
                <a:cs typeface="Arial" panose="020B0604020202020204" pitchFamily="34" charset="0"/>
              </a:rPr>
              <a:t>приказом Минобрнауки РФ от 29.06.2015 № 636 о   порядке проведения государственной итоговой  аттестации выпускников высших учебных заведений РФ, </a:t>
            </a:r>
          </a:p>
          <a:p>
            <a:pPr algn="just" eaLnBrk="1" hangingPunct="1">
              <a:defRPr/>
            </a:pPr>
            <a:r>
              <a:rPr lang="ru-RU" altLang="ru-RU" sz="2400" dirty="0">
                <a:solidFill>
                  <a:srgbClr val="000000"/>
                </a:solidFill>
                <a:cs typeface="Arial" panose="020B0604020202020204" pitchFamily="34" charset="0"/>
              </a:rPr>
              <a:t>Федеральным государственным образовательным стандартом высшего образования (ФГОС ВО), </a:t>
            </a:r>
          </a:p>
          <a:p>
            <a:pPr algn="just" eaLnBrk="1" hangingPunct="1">
              <a:defRPr/>
            </a:pPr>
            <a:r>
              <a:rPr lang="ru-RU" altLang="ru-RU" sz="2400" dirty="0">
                <a:solidFill>
                  <a:srgbClr val="000000"/>
                </a:solidFill>
                <a:cs typeface="Arial" panose="020B0604020202020204" pitchFamily="34" charset="0"/>
              </a:rPr>
              <a:t>основной профессиональной образовательной программой (ОПОП) по специальности 37.05.01 Клиническая психология, </a:t>
            </a:r>
          </a:p>
          <a:p>
            <a:pPr algn="just" eaLnBrk="1" hangingPunct="1">
              <a:defRPr/>
            </a:pPr>
            <a:r>
              <a:rPr lang="ru-RU" altLang="ru-RU" sz="2400" dirty="0">
                <a:solidFill>
                  <a:srgbClr val="000000"/>
                </a:solidFill>
                <a:cs typeface="Arial" panose="020B0604020202020204" pitchFamily="34" charset="0"/>
              </a:rPr>
              <a:t>приказом проректора по  УВР и МП   ФГБОУ  ВО  КрасГМУ им. проф. В.Ф. Войно-Ясенецкого Минздрава России № </a:t>
            </a:r>
            <a:r>
              <a:rPr lang="ru-RU" altLang="ru-RU" sz="2400" dirty="0">
                <a:cs typeface="Arial" panose="020B0604020202020204" pitchFamily="34" charset="0"/>
              </a:rPr>
              <a:t>1031-ст от 20.12.2022</a:t>
            </a:r>
          </a:p>
          <a:p>
            <a:pPr marL="0" indent="0" algn="just" eaLnBrk="1" hangingPunct="1">
              <a:buNone/>
              <a:defRPr/>
            </a:pPr>
            <a:r>
              <a:rPr lang="ru-RU" altLang="ru-RU" sz="2400" b="1" dirty="0">
                <a:solidFill>
                  <a:srgbClr val="000000"/>
                </a:solidFill>
                <a:cs typeface="Arial" panose="020B0604020202020204" pitchFamily="34" charset="0"/>
              </a:rPr>
              <a:t>создана государственная экзаменационная комиссия</a:t>
            </a:r>
            <a:r>
              <a:rPr lang="ru-RU" altLang="ru-RU" sz="24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ru-RU" sz="2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01700" y="157163"/>
            <a:ext cx="7888288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ru-RU" altLang="ru-RU" sz="2400" b="1" dirty="0">
                <a:solidFill>
                  <a:srgbClr val="C00000"/>
                </a:solidFill>
              </a:rPr>
              <a:t>Нормативная база работы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ru-RU" altLang="ru-RU" sz="2400" b="1" dirty="0">
                <a:solidFill>
                  <a:srgbClr val="C00000"/>
                </a:solidFill>
              </a:rPr>
              <a:t>Государственной экзаменационной комиссии по специальности 37.05.01 Клиническая психология</a:t>
            </a:r>
          </a:p>
        </p:txBody>
      </p:sp>
      <p:pic>
        <p:nvPicPr>
          <p:cNvPr id="6" name="Picture 6" descr="E:\логотип КрасГМУ_20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1187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5112568"/>
          </a:xfrm>
        </p:spPr>
        <p:txBody>
          <a:bodyPr/>
          <a:lstStyle/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Захарова Татьяна Ивановна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председатель комиссии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к.м.н.,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заведующая Центром медико-психологической реабилитации ККГБУЗ «Красноярский краевой госпиталь для ветеранов войн»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 комиссии: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Логинова Ирина Олеговна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профессор,д.псих.н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зав. каф. клинической психологии и психотерапии с курсом ПО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Чупина Виктория Борисовна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доцент,к.псх.н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доцент кафедры клинической психологии и психотерапии с курсом ПО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Живаева Юлия Валерьяновна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доцент,к.псх.н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доцент кафедры клинической психологии и психотерапии с курсом ПО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Дорожкин Александр Сергеевич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психолог КГБУЗ Красноярская краевая больница.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Рублева Татьяна Юрьевна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к.м.н., доцент кафедры криминалистики Сибирского юридического института МВД России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Бикбова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Ирина Александровна секретарь комиссии</a:t>
            </a:r>
          </a:p>
          <a:p>
            <a:pPr marL="0" indent="0" eaLnBrk="1" hangingPunct="1">
              <a:buNone/>
            </a:pPr>
            <a:endParaRPr lang="ru-RU" sz="24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419225" y="188913"/>
            <a:ext cx="737076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ru-RU" altLang="ru-RU" sz="1800" b="1" dirty="0">
                <a:solidFill>
                  <a:srgbClr val="C00000"/>
                </a:solidFill>
              </a:rPr>
              <a:t>Состав Государственной экзаменационной комиссии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ru-RU" altLang="ru-RU" sz="1800" b="1" dirty="0">
                <a:solidFill>
                  <a:srgbClr val="C00000"/>
                </a:solidFill>
              </a:rPr>
              <a:t>по специальности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ru-RU" altLang="ru-RU" sz="1800" b="1" dirty="0">
                <a:solidFill>
                  <a:srgbClr val="C00000"/>
                </a:solidFill>
              </a:rPr>
              <a:t>37.05.01 Клиническая психология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ru-RU" altLang="ru-RU" sz="1800" b="1" dirty="0">
                <a:solidFill>
                  <a:srgbClr val="C00000"/>
                </a:solidFill>
              </a:rPr>
              <a:t>Специализация №3 Патопсихологическая диагностика и психотерапия(08.02.2023)</a:t>
            </a:r>
          </a:p>
        </p:txBody>
      </p:sp>
      <p:pic>
        <p:nvPicPr>
          <p:cNvPr id="12" name="Picture 6" descr="E:\логотип КрасГМУ_20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1187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FFCA307-1C14-491E-85A1-CF0442381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9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 b="1" dirty="0">
                <a:solidFill>
                  <a:srgbClr val="C00000"/>
                </a:solidFill>
              </a:rPr>
              <a:t>Состав Государственной экзаменационной комиссии </a:t>
            </a:r>
            <a:br>
              <a:rPr lang="ru-RU" altLang="ru-RU" sz="1800" b="1" dirty="0">
                <a:solidFill>
                  <a:srgbClr val="C00000"/>
                </a:solidFill>
              </a:rPr>
            </a:br>
            <a:r>
              <a:rPr lang="ru-RU" altLang="ru-RU" sz="1800" b="1" dirty="0">
                <a:solidFill>
                  <a:srgbClr val="C00000"/>
                </a:solidFill>
              </a:rPr>
              <a:t>по специальности </a:t>
            </a:r>
            <a:br>
              <a:rPr lang="ru-RU" altLang="ru-RU" sz="1800" b="1" dirty="0">
                <a:solidFill>
                  <a:srgbClr val="C00000"/>
                </a:solidFill>
              </a:rPr>
            </a:br>
            <a:r>
              <a:rPr lang="ru-RU" altLang="ru-RU" sz="1800" b="1" dirty="0">
                <a:solidFill>
                  <a:srgbClr val="C00000"/>
                </a:solidFill>
              </a:rPr>
              <a:t>37.05.01 Клиническая психология</a:t>
            </a:r>
            <a:br>
              <a:rPr lang="ru-RU" altLang="ru-RU" sz="1800" b="1" dirty="0">
                <a:solidFill>
                  <a:srgbClr val="C00000"/>
                </a:solidFill>
              </a:rPr>
            </a:br>
            <a:r>
              <a:rPr lang="ru-RU" altLang="ru-RU" sz="1800" b="1" dirty="0">
                <a:solidFill>
                  <a:srgbClr val="C00000"/>
                </a:solidFill>
              </a:rPr>
              <a:t>Специализация № 3 Психология здоровья и спорта (09.02.2023)</a:t>
            </a:r>
            <a:br>
              <a:rPr lang="ru-RU" altLang="ru-RU" sz="1800" b="1" dirty="0">
                <a:solidFill>
                  <a:srgbClr val="C00000"/>
                </a:solidFill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Захарова Татьяна Ивановна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председатель комиссии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к.м.н.,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заведующая Центром медико-психологической реабилитации ККГБУЗ «Красноярский краевой госпиталь для ветеранов войн»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 комиссии: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Логинова Ирина Олеговна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профессор,д.псих.н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зав. каф. клинической психологии и психотерапии с курсом ПО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Чупина Виктория Борисовна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доцент,к.псх.н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доцент кафедры клинической психологии и психотерапии с курсом ПО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Живаева Юлия Валерьяновна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доцент,к.псх.н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доцент кафедры клинической психологии и психотерапии с курсом ПО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Дорожкин Александр Сергеевич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психолог КГБУЗ Красноярская краевая больница.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Потапова Екатерина Вадимовна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к.псх.н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 кафедры психологии развития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косультирования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ИППС «СФУ»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Бикбова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Ирина Александровна секретарь комиссии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32657"/>
            <a:ext cx="129614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740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1567EBA2-3B60-405B-82F5-01E56B83C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AutoShape 2">
            <a:extLst>
              <a:ext uri="{FF2B5EF4-FFF2-40B4-BE49-F238E27FC236}">
                <a16:creationId xmlns="" xmlns:a16="http://schemas.microsoft.com/office/drawing/2014/main" id="{89F0E743-EEE0-47A2-8E23-FE8C0FCABD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18FD1C1-CF87-4A09-B6E5-CD841BF94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82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FF0000"/>
                </a:solidFill>
              </a:rPr>
              <a:t>Качественный анализ состава государственной  экзаменационной  комиссии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Назначены 6 экзаменаторов, из них: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доктор психологических наук,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кандидата психологических наук,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кандидат медицинских наук</a:t>
            </a:r>
          </a:p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общего состава комиссии 50% представители работодателя: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Центром медико-психологической реабилитации ККГБУЗ «Красноярский краевой госпиталь для ветеранов войн»</a:t>
            </a:r>
          </a:p>
          <a:p>
            <a:pPr marL="342900" lvl="1" indent="-342900">
              <a:buFont typeface="Arial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к.псх.н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 кафедры психологии развития и консультирования ИППС «СФУ», руководитель клиники психологического консультирования «СФУ»</a:t>
            </a:r>
          </a:p>
          <a:p>
            <a:pPr marL="342900" lvl="1" indent="-342900">
              <a:buFont typeface="Arial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к.м.н., доцент кафедры криминалистики Сибирского юридического института МВД России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психолог КГБУЗ Красноярская краевая больница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0594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-2071" y="116632"/>
            <a:ext cx="9129878" cy="1224136"/>
          </a:xfrm>
        </p:spPr>
        <p:txBody>
          <a:bodyPr/>
          <a:lstStyle/>
          <a:p>
            <a:pPr eaLnBrk="1" hangingPunct="1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осуществлялась в один этап:</a:t>
            </a:r>
            <a:b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выпускной квалификационной работы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AC29B7-F1FA-46BB-9E00-E7284D744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1" y="1772816"/>
            <a:ext cx="4478423" cy="39540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4C31179-5BCC-4DD7-AE5D-9C5BAD3B7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916" y="1772815"/>
            <a:ext cx="4570084" cy="395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18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855275"/>
              </p:ext>
            </p:extLst>
          </p:nvPr>
        </p:nvGraphicFramePr>
        <p:xfrm>
          <a:off x="261002" y="2276872"/>
          <a:ext cx="8559470" cy="268356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007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86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423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4434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84565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обучающихся, допущенных к защите ВКР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(человек)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Результаты защиты ВКР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«5»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«4»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«3»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«2»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3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Абс.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Абс.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Абс.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Абс.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86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72.7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27.3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454935" y="288108"/>
            <a:ext cx="7370763" cy="101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ru-RU" altLang="ru-RU" sz="2000" b="1">
                <a:solidFill>
                  <a:srgbClr val="C00000"/>
                </a:solidFill>
              </a:rPr>
              <a:t>Результаты защиты выпускных квалификационных работ выпускников по специальности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ru-RU" altLang="ru-RU" sz="2000" b="1">
                <a:solidFill>
                  <a:srgbClr val="C00000"/>
                </a:solidFill>
              </a:rPr>
              <a:t>37.05.01 Клиническая психология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ru-RU" altLang="ru-RU" sz="2000" b="1">
                <a:solidFill>
                  <a:srgbClr val="C00000"/>
                </a:solidFill>
              </a:rPr>
              <a:t>Специализация №3 Патопсихологическая диагностика и психотерапия(08.02.2023)</a:t>
            </a:r>
            <a:endParaRPr kumimoji="0" lang="ru-RU" altLang="ru-RU" sz="2000" b="1" dirty="0">
              <a:solidFill>
                <a:srgbClr val="C00000"/>
              </a:solidFill>
            </a:endParaRPr>
          </a:p>
        </p:txBody>
      </p:sp>
      <p:pic>
        <p:nvPicPr>
          <p:cNvPr id="11" name="Picture 6" descr="E:\логотип КрасГМУ_20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9" y="0"/>
            <a:ext cx="1187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8250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2604</TotalTime>
  <Words>722</Words>
  <Application>Microsoft Office PowerPoint</Application>
  <PresentationFormat>Экран (4:3)</PresentationFormat>
  <Paragraphs>158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 Государственной экзаменационной комиссии  по специальности  37.05.01 Клиническая психология Специализация № 3 Психология здоровья и спорта (09.02.2023) </vt:lpstr>
      <vt:lpstr>Презентация PowerPoint</vt:lpstr>
      <vt:lpstr>Качественный анализ состава государственной  экзаменационной  комиссии </vt:lpstr>
      <vt:lpstr>Аттестация осуществлялась в один этап: защита выпускной квалификационной работы</vt:lpstr>
      <vt:lpstr>Презентация PowerPoint</vt:lpstr>
      <vt:lpstr>Презентация PowerPoint</vt:lpstr>
      <vt:lpstr>Презентация PowerPoint</vt:lpstr>
      <vt:lpstr>Результаты ГИА за 2019-2023гг.</vt:lpstr>
      <vt:lpstr>Презентация PowerPoint</vt:lpstr>
      <vt:lpstr>Благодарю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государственной итоговой аттестации выпускников фармацевтического факультета (очная форма обучения) 2015 год</dc:title>
  <dc:creator>ЛукьяноваНА</dc:creator>
  <cp:lastModifiedBy>БикбоваИА</cp:lastModifiedBy>
  <cp:revision>214</cp:revision>
  <dcterms:created xsi:type="dcterms:W3CDTF">2015-06-11T03:34:16Z</dcterms:created>
  <dcterms:modified xsi:type="dcterms:W3CDTF">2023-02-14T08:20:51Z</dcterms:modified>
</cp:coreProperties>
</file>