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4"/>
  </p:notesMasterIdLst>
  <p:sldIdLst>
    <p:sldId id="268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6B6FF0-6864-41C4-BA61-F7AE863709C9}">
          <p14:sldIdLst>
            <p14:sldId id="268"/>
            <p14:sldId id="25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F972-0E12-4B5C-BAEF-71E7C03B42EA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3E26-0415-4D90-8169-76B1B2F8C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7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21C-1826-4182-AD2A-AECB338E8559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3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05DC-0ACF-4C8D-BCAD-5140115C7E34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380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05DC-0ACF-4C8D-BCAD-5140115C7E34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4424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05DC-0ACF-4C8D-BCAD-5140115C7E34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974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05DC-0ACF-4C8D-BCAD-5140115C7E34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75774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05DC-0ACF-4C8D-BCAD-5140115C7E34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731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B28E-DD88-4120-89F4-56B7AEEAB9F7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6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F14C-E510-4625-9822-489FB4A4FD8A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3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6B49-BDE4-4CA2-A6B6-6828D6B0BB6F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280E-0013-4250-8612-6EE9DA6FEC86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4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2F4F-26B5-4768-AA41-C60FF3733B13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3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F587-D06D-44A2-977B-AB6DEDDCC0E4}" type="datetime1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3C87-BC0F-4FF4-A633-6E72B7AFCAE4}" type="datetime1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D56F-310C-4694-94EF-7E2A583A35B6}" type="datetime1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97F7-779C-4791-8EC5-B94AE0788FB7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1B3-13B6-4B17-85FE-303829257BB0}" type="datetime1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7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05DC-0ACF-4C8D-BCAD-5140115C7E34}" type="datetime1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E2CAF1-37E5-4B20-A00E-9CF7D5ED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6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339" y="307360"/>
            <a:ext cx="9491766" cy="1911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2809424" y="2979555"/>
            <a:ext cx="6878273" cy="54485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Тема: «Методы контрацепции»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8621713" y="5135563"/>
            <a:ext cx="3570287" cy="141446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Выполнена: студенткой отделения Сестринское дело гр. 209-2 Казаковой А.С.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8910" y="3630730"/>
            <a:ext cx="331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Здоровый человек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6129" y="6150530"/>
            <a:ext cx="2100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134184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контрацепция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10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4" y="1458097"/>
            <a:ext cx="9848808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Гормональная контрацепция основана на использовании синтетических аналогов естественных яичниковых гормонов. В зависимости от состава и методики применения гормональные контрацептивы подразделяют на следующие виды: Классификация: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Комбинированные эстроген-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гестагенные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препараты (одно- и многофазные)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Мини-пили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прогестагены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Инъекционные (пролонгированные) гормональные контрацептивы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Подкожные имплантаты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Вагинальные кольца В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Внутриматочные системы, содержащие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левоноргестрел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4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хирургическая стерилизация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11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4" y="1458097"/>
            <a:ext cx="4440196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распространенный метод планирования семьи. Метод наиболее эффективен и экономичен, но обеспечивает необратимую контрацепцию. Восстановление фертильности возможно, однако чаще всего затруднительно. Женская стерилизация - создание механического перерыва маточных труб. Наиболее оптимален лапароскопический доступ.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8E9EF-0274-4E32-91E0-A6D3DF94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016" y="1458097"/>
            <a:ext cx="5396813" cy="39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EB60E-EBE4-4E47-903A-65FFF0889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103" y="2780270"/>
            <a:ext cx="8097794" cy="648730"/>
          </a:xfrm>
        </p:spPr>
        <p:txBody>
          <a:bodyPr>
            <a:noAutofit/>
          </a:bodyPr>
          <a:lstStyle/>
          <a:p>
            <a:pPr algn="ctr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601165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7411DE-1CA2-4B0A-8CBB-CA6655FC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4" y="531341"/>
            <a:ext cx="3373396" cy="57953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Контраце́пци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предотвращение беременности и заражения от болезней механическими (презервативы, шеечные колпачки и другое), химическими (например, влагалищные шарики,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грамицидиновая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паста) и другими противозачаточными средствами и способами.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69D45A-C281-41C7-B9AD-C6E1BC89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6ED4A8-CAB5-42EB-BB54-412423F3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0" r="3257"/>
          <a:stretch/>
        </p:blipFill>
        <p:spPr>
          <a:xfrm>
            <a:off x="5176206" y="787782"/>
            <a:ext cx="6483982" cy="43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метод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3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2" y="1458097"/>
            <a:ext cx="9848808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Воздержание от половой жизни в фертильный период или применение в этот период других методов контрацепции. Основное условие эффективности - регулярность менструального и овариального циклов.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фертильного периода необходимо учитывать следующие факторы: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 яйцеклетки возможно в течение 24-48 ч после овуляции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Овуляция происходит за 14-15 дней до начала менструации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сперматозоидов к оплодотворению в половых путях женщины сохраняется 7-8 дней.</a:t>
            </a:r>
          </a:p>
        </p:txBody>
      </p:sp>
    </p:spTree>
    <p:extLst>
      <p:ext uri="{BB962C8B-B14F-4D97-AF65-F5344CB8AC3E}">
        <p14:creationId xmlns:p14="http://schemas.microsoft.com/office/powerpoint/2010/main" val="71540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метод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3" y="1458097"/>
            <a:ext cx="3929452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сроков наступления и продолжительности фертильного периода исходя из продолжительности менструальных циклов за последние 8-12 мес.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метода — низкий контрацептивный эффект (вариабельность индивидуальных сроков овуляции), неприемлемость для женщин с нерегулярным циклом.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F459BE-E517-4702-912F-23A05162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5" y="1458097"/>
            <a:ext cx="6248401" cy="41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7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метод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5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3" y="1458097"/>
            <a:ext cx="9848808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сроков фертильного периода путем определения времени подъема базальной температуры.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Базальная температура - температура тела в состоянии полного покоя, измеренная сразу после пробуждения до начала повседневной активной деятельности, включая прием пищи (измеряют в прямой кишке). Базальную температуру определяют ежедневно и результаты заносят в график. Обязательное условие — измерение необходимо проводить одним и тем же термометром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половину цикла базальная температура - ниже 37 °С. За 12-24 ч до овуляции базальная температура снижается на 0,1-0,2 °С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предовуляторный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спад температуры), а после овуляции повышается на 0,2-0,5 °С (чаще до 37 °С и выше). На этом уровне температура держится всю вторую половину цикла вплоть до начала менструации.</a:t>
            </a:r>
          </a:p>
        </p:txBody>
      </p:sp>
    </p:spTree>
    <p:extLst>
      <p:ext uri="{BB962C8B-B14F-4D97-AF65-F5344CB8AC3E}">
        <p14:creationId xmlns:p14="http://schemas.microsoft.com/office/powerpoint/2010/main" val="14375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Цервикальный метод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6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3" y="1458097"/>
            <a:ext cx="9848808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фертильного периода на основании изменения характера шеечной слизи в течение менструального цикла под влиянием эстрогенов (метод Биллинга).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менструации и в период до наступления овуляции шеечная слизь отсутствует или наблюдается в незначительном количестве с белым или желтоватым оттенком.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предовуляторный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шеечная слизь становится прозрачной, тягучей, светлой (напоминает сырой яичный белок), количество ее увеличено, что проявляется ощущением влажности преддверия влагалища и появлением слизистых выделений. Натяжение слизи между большим и указательным пальцем достигает 8-10 см. Овуляция происходит через 24 ч после исчезновения повышенного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слизеобразования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48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Барьерный метод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7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3" y="1458097"/>
            <a:ext cx="4843851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Принцип действия барьерных контрацептивов основан на блокировании проникновения спермы в шеечную слизь.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 простота применения, предотвращение не только зачатия, но и заражения заболеваниями, передающимися половым путем, только местное действие и применение, не вызывают системных изменений, практически не имеют противопоказаний к применению, не требуют привлечения медицинского персонала.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598EC7-A2B8-42C3-973D-5DFDB9C57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9" r="18750"/>
          <a:stretch/>
        </p:blipFill>
        <p:spPr>
          <a:xfrm>
            <a:off x="6825581" y="1152907"/>
            <a:ext cx="5023258" cy="40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4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метод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8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3" y="1458097"/>
            <a:ext cx="4843851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Спермициды — кремы, гели, аэрозольные пены, а также пенные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непенные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суппозитории, имеющие в составе активный компонент, инактивирующий сперматозоиды в течение нескольких секунд (максимально — 2 мин). Обычно используют вместе с другими противозачаточными средствами, например диафрагмами, контрацептивными губками и презервативами. 3% женщин применяют только спермициды.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4A2AF6-E2F7-474E-BF90-D357230A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707" y="1673656"/>
            <a:ext cx="5188207" cy="35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32F1-814A-4456-AF30-B6CD302E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9848808" cy="5287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Прерванное половое сношение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897169-59B5-47A4-9E94-7E0A025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AF1-37E5-4B20-A00E-9CF7D5ED7F5A}" type="slidenum">
              <a:rPr lang="ru-RU" smtClean="0"/>
              <a:t>9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9551E93-B310-4772-9B90-5FD40850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3" y="1458097"/>
            <a:ext cx="4843851" cy="4868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Обычный половой акт завершается эякуляцией вне половых путей женщины. Метод имеет много недостатков: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-Низкий контрацептивный эффект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- 60% женщин не испытывают оргазма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длительном применении возможно развитие застойных явлений в малом тазу, фригидности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EC65C3-F4C7-41CE-8737-8CEE4956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54" y="1458096"/>
            <a:ext cx="4843851" cy="32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614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979</TotalTime>
  <Words>696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 Министерства здравоохранения Российской Федерации Фармацевтический колледж </vt:lpstr>
      <vt:lpstr>Презентация PowerPoint</vt:lpstr>
      <vt:lpstr>Ритмический метод </vt:lpstr>
      <vt:lpstr>Календарный метод </vt:lpstr>
      <vt:lpstr>Температурный метод </vt:lpstr>
      <vt:lpstr>Цервикальный метод </vt:lpstr>
      <vt:lpstr>Барьерный метод </vt:lpstr>
      <vt:lpstr>Химический метод </vt:lpstr>
      <vt:lpstr>Прерванное половое сношение </vt:lpstr>
      <vt:lpstr>Гормональная контрацепция</vt:lpstr>
      <vt:lpstr>Добровольная хирургическая стерилизация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 Министерства здравоохранения Российской Федерации Фармацевтический колледж </dc:title>
  <dc:creator>Пользователь Windows</dc:creator>
  <cp:lastModifiedBy>Пользователь Windows</cp:lastModifiedBy>
  <cp:revision>52</cp:revision>
  <dcterms:created xsi:type="dcterms:W3CDTF">2020-05-02T10:30:31Z</dcterms:created>
  <dcterms:modified xsi:type="dcterms:W3CDTF">2020-05-28T08:24:09Z</dcterms:modified>
</cp:coreProperties>
</file>