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676400"/>
          </a:xfrm>
        </p:spPr>
        <p:txBody>
          <a:bodyPr anchor="t">
            <a:noAutofit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Отделение «Фармация»</a:t>
            </a:r>
            <a:endParaRPr lang="ru-RU" sz="16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772400" cy="266700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Дневник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производственной практики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38800" y="4876800"/>
            <a:ext cx="3352800" cy="10668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Выполнил: Мальцев М.В.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Студент</a:t>
            </a:r>
            <a:r>
              <a:rPr kumimoji="0" lang="ru-RU" sz="2000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группы 204-11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Проверил: </a:t>
            </a:r>
            <a:r>
              <a:rPr lang="ru-RU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Тюльпанова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М.В.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71800" y="6096000"/>
            <a:ext cx="3352800" cy="4572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Красноярск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Помещения для хранения аптечных товаров и холодильники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5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581400" cy="4572000"/>
          </a:xfrm>
        </p:spPr>
      </p:pic>
      <p:pic>
        <p:nvPicPr>
          <p:cNvPr id="5" name="Рисунок 4" descr="IMG_75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600200"/>
            <a:ext cx="4191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66700" y="1866900"/>
            <a:ext cx="4724400" cy="4343400"/>
          </a:xfrm>
        </p:spPr>
      </p:pic>
      <p:pic>
        <p:nvPicPr>
          <p:cNvPr id="5" name="Рисунок 4" descr="IMG_7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676400"/>
            <a:ext cx="38862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огнеопасных веществ, карантинные зоны и зоны для хранения фальсифицированных, недоброкачественных, контрафактных ЛП а также ЛП с истёкшим сроком годности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5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600200"/>
            <a:ext cx="3505200" cy="4495800"/>
          </a:xfrm>
        </p:spPr>
      </p:pic>
      <p:pic>
        <p:nvPicPr>
          <p:cNvPr id="5" name="Рисунок 4" descr="IMG_7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4267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Спасибо за внимание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76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«Знакомство со структурой аптечной организации»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6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2819400" cy="4495800"/>
          </a:xfrm>
        </p:spPr>
      </p:pic>
      <p:pic>
        <p:nvPicPr>
          <p:cNvPr id="5" name="Рисунок 4" descr="IMG_7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600200"/>
            <a:ext cx="5562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5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00200"/>
            <a:ext cx="5105400" cy="22098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Рабочее место фармацевта и информационный стенд для посетителей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75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00200"/>
            <a:ext cx="3086100" cy="4724400"/>
          </a:xfrm>
          <a:prstGeom prst="rect">
            <a:avLst/>
          </a:prstGeom>
        </p:spPr>
      </p:pic>
      <p:pic>
        <p:nvPicPr>
          <p:cNvPr id="7" name="Рисунок 6" descr="IMG_7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962400"/>
            <a:ext cx="51435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75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590800"/>
            <a:ext cx="4019550" cy="4038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6448" cy="762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«Санитарный режим в аптечной организации»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59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5867400" cy="3200400"/>
          </a:xfrm>
        </p:spPr>
      </p:pic>
      <p:sp>
        <p:nvSpPr>
          <p:cNvPr id="6" name="TextBox 5"/>
          <p:cNvSpPr txBox="1"/>
          <p:nvPr/>
        </p:nvSpPr>
        <p:spPr>
          <a:xfrm>
            <a:off x="6629400" y="1752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Санузел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Уборочный инвентарь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759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752600"/>
            <a:ext cx="3371850" cy="4495800"/>
          </a:xfrm>
        </p:spPr>
      </p:pic>
      <p:sp>
        <p:nvSpPr>
          <p:cNvPr id="5" name="TextBox 4"/>
          <p:cNvSpPr txBox="1"/>
          <p:nvPr/>
        </p:nvSpPr>
        <p:spPr>
          <a:xfrm>
            <a:off x="762000" y="762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Комната отдыха персонала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3340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Очищающее от грязи устройство при входе в аптеку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7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229100" y="1866900"/>
            <a:ext cx="4495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«Организация хранения товаров аптечного ассортимента»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58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657600" cy="4724400"/>
          </a:xfrm>
        </p:spPr>
      </p:pic>
      <p:pic>
        <p:nvPicPr>
          <p:cNvPr id="6" name="Рисунок 5" descr="IMG_7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676400"/>
            <a:ext cx="44958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перевязочного материала и резиновых изделий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5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657600" cy="4648200"/>
          </a:xfrm>
        </p:spPr>
      </p:pic>
      <p:pic>
        <p:nvPicPr>
          <p:cNvPr id="6" name="Рисунок 5" descr="IMG_75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39624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лекарственного растительного материала и парафармацевтической продукции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76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114800" cy="3886200"/>
          </a:xfrm>
        </p:spPr>
      </p:pic>
      <p:pic>
        <p:nvPicPr>
          <p:cNvPr id="5" name="Рисунок 4" descr="IMG_75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1529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Шкафы для хранения наружных лекарственных препаратов, внутренних лекарственных препаратов и лекарственных препаратов для инъекций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76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3371850" cy="2438400"/>
          </a:xfrm>
        </p:spPr>
      </p:pic>
      <p:pic>
        <p:nvPicPr>
          <p:cNvPr id="6" name="Рисунок 5" descr="IMG_75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600200"/>
            <a:ext cx="4305300" cy="4572000"/>
          </a:xfrm>
          <a:prstGeom prst="rect">
            <a:avLst/>
          </a:prstGeom>
        </p:spPr>
      </p:pic>
      <p:pic>
        <p:nvPicPr>
          <p:cNvPr id="7" name="Содержимое 3" descr="IMG_7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67200"/>
            <a:ext cx="3371850" cy="1981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79</TotalTime>
  <Words>146</Words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Федеральное государственное 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 Отделение «Фармация»</vt:lpstr>
      <vt:lpstr>Тема «Знакомство со структурой аптечной организации»</vt:lpstr>
      <vt:lpstr> Рабочее место фармацевта и информационный стенд для посетителей </vt:lpstr>
      <vt:lpstr>Тема «Санитарный режим в аптечной организации»</vt:lpstr>
      <vt:lpstr>Слайд 5</vt:lpstr>
      <vt:lpstr>Тема «Организация хранения товаров аптечного ассортимента»</vt:lpstr>
      <vt:lpstr>Шкафы для хранения перевязочного материала и резиновых изделий</vt:lpstr>
      <vt:lpstr>Шкафы для лекарственного растительного материала и парафармацевтической продукции </vt:lpstr>
      <vt:lpstr>Шкафы для хранения наружных лекарственных препаратов, внутренних лекарственных препаратов и лекарственных препаратов для инъекций </vt:lpstr>
      <vt:lpstr>Помещения для хранения аптечных товаров и холодильники</vt:lpstr>
      <vt:lpstr>Слайд 11</vt:lpstr>
      <vt:lpstr>Шкафы для хранения огнеопасных веществ, карантинные зоны и зоны для хранения фальсифицированных, недоброкачественных, контрафактных ЛП а также ЛП с истёкшим сроком годности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 Российской Федерации Фармацевтический колледж Отделение «Фармация»</dc:title>
  <dc:creator>Maks-ThreeD</dc:creator>
  <cp:lastModifiedBy>Admin</cp:lastModifiedBy>
  <cp:revision>12</cp:revision>
  <dcterms:created xsi:type="dcterms:W3CDTF">2019-12-26T17:49:35Z</dcterms:created>
  <dcterms:modified xsi:type="dcterms:W3CDTF">2019-12-27T11:02:21Z</dcterms:modified>
</cp:coreProperties>
</file>