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6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1" y="188640"/>
          <a:ext cx="8784977" cy="64087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87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Рациональное питание играет наиболее важную роль в процессе роста и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развития детей. В отличие от взрослого организма у детей формируются и созревают многие органы и системы, совершенствуются их функции. Поэтому детский организм быстрее реагируют на недостаток или избыток различных веществ в рационе, быстро развиваются нарушения деятельности тех или иных систем организма, физического развития, снижается иммунологическая реактивность.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Преимущества грудного молока: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1.Полноценное питание, легко усваивается.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2.Защищает от инфекций.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3.Благоприятно влияет на микрофлору кишечника.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4.Имеет низкую 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осмолярность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оптимальную температуру, стерильно.</a:t>
                      </a:r>
                      <a:b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5.Способствует психомоторному и интеллектуальному развитию ребенка, его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обучаемости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215868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215868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215868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215868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rgbClr val="215868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215868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Рекомендательная памятка: «Составление плана обучения правилам кормления грудью»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Красноярск</a:t>
                      </a:r>
                      <a:r>
                        <a:rPr lang="ru-RU" sz="1100" baseline="0" dirty="0">
                          <a:latin typeface="Calibri"/>
                          <a:ea typeface="Calibri"/>
                          <a:cs typeface="Times New Roman"/>
                        </a:rPr>
                        <a:t> 2023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Рекомендации для полноценного грудного вскармливания малыша:</a:t>
                      </a:r>
                      <a:b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1.Kpaйнe важно, чтобы ребёнок получил первые капли молока как можно раньше, в идеале – сразу после родов.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Hecкoлькo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капель молозива обеспечивают заселение кишечника полезной микрофлорой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первых минут жизни.</a:t>
                      </a:r>
                    </a:p>
                    <a:p>
                      <a:pPr algn="just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Мама и малыш, кроме отдельных случаев, связанных со здоровьем и безопасностью жизни, должны  находиться в одной палате, чтобы иметь возможность сразу установить физический и психологический контакт.</a:t>
                      </a:r>
                    </a:p>
                    <a:p>
                      <a:pPr algn="just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3.Heoбxoдимo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самого начала обеспечить правильный захват ребёнком груди – это поможет избежать трещин,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лaктocтaзa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других неприятных ощущений.</a:t>
                      </a:r>
                      <a:b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4.Cлeдуeт избегать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добивании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– весь необходимый малышу объем жидкости он может получить из материнского молока.</a:t>
                      </a:r>
                    </a:p>
                    <a:p>
                      <a:pPr algn="just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5.Oбмывaть соски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мылом перед каждым кормлением не нужно!</a:t>
                      </a:r>
                    </a:p>
                    <a:p>
                      <a:pPr algn="just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6.Bвoдить прикорм раньше 6 месяцев категорически не рекомендуется. До полугода материнское молоко удовлетворяет все потребности ребёнка в питательных веществах в полном объеме.</a:t>
                      </a:r>
                    </a:p>
                    <a:p>
                      <a:pPr algn="just"/>
                      <a:endParaRPr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Рисунок 2" descr="https://im0-tub-ru.yandex.net/i?id=67bd74dd72267f3189d908bc1d30d375-l&amp;n=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41168"/>
            <a:ext cx="2350393" cy="1584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C:\Users\2015\Searches\Music\Documents\Desktop\r4lckgq542948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852936"/>
            <a:ext cx="24003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188640"/>
          <a:ext cx="8712969" cy="648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4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4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4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0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Заключение: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 Грудное вскармливание является оптимальным для новорожденных</a:t>
                      </a:r>
                    </a:p>
                    <a:p>
                      <a:pPr algn="just"/>
                      <a:b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 Успешное грудное вскармливание должно быть начато сразу же после рождения ребенка в родильном зале</a:t>
                      </a:r>
                    </a:p>
                    <a:p>
                      <a:pPr algn="just"/>
                      <a:b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 Рекомендуется продолжать исключительно грудное вскармливание</a:t>
                      </a:r>
                    </a:p>
                    <a:p>
                      <a:pPr algn="just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 6 месяцев</a:t>
                      </a:r>
                    </a:p>
                    <a:p>
                      <a:pPr algn="just"/>
                      <a:b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Ребенку до 6 месяцев не следует давать никакой дополнительной пищи, кроме грудного молока</a:t>
                      </a:r>
                    </a:p>
                    <a:p>
                      <a:pPr algn="just"/>
                      <a:b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Не ограничивать длительность каждого кормления.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pPr algn="r"/>
                      <a:r>
                        <a:rPr lang="ru-RU" sz="1200" b="1" dirty="0">
                          <a:latin typeface="Times New Roman" pitchFamily="18" charset="0"/>
                          <a:cs typeface="Times New Roman" pitchFamily="18" charset="0"/>
                        </a:rPr>
                        <a:t>Ондар Виктория 214 группа,2023г.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Противопоказания кормления грудью: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Временные:</a:t>
                      </a:r>
                      <a:b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а) Со стороны матери:</a:t>
                      </a:r>
                      <a:b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 трещины сосков</a:t>
                      </a:r>
                      <a:b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маститы, абсцесс молочной железы</a:t>
                      </a:r>
                    </a:p>
                    <a:p>
                      <a:pPr algn="l"/>
                      <a:b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б) Со стороны ребенка:</a:t>
                      </a:r>
                      <a:b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аллергия на материнское молоко</a:t>
                      </a:r>
                      <a:b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 тяжелое состояние ребенка</a:t>
                      </a:r>
                      <a:b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Постоянные:</a:t>
                      </a:r>
                    </a:p>
                    <a:p>
                      <a:pPr algn="l"/>
                      <a:b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а) Со стороны мамы:</a:t>
                      </a:r>
                      <a:b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тяжелые инфекционные заболевания ( гепатит, сердечная недостаточность и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др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b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 нервно-психические заболевания</a:t>
                      </a:r>
                      <a:b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 эндокринная патология</a:t>
                      </a:r>
                    </a:p>
                    <a:p>
                      <a:pPr algn="l"/>
                      <a:b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б) Со стороны ребенка:</a:t>
                      </a:r>
                      <a:b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врожденная непереносимость молока</a:t>
                      </a:r>
                      <a:b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 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фенилкетонурия</a:t>
                      </a:r>
                      <a:b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 врожденная 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галактоземия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Польза грудного молока: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вызывает аллергических реакций;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помогает нормализовать стул ребёнка, сформировать полезную микрофлору кишечника;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регулирует кислотный баланс желудочно-кишечного тракта;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даёт необходимую энергию;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формирует иммунную систему ребёнка, обеспечивая его организм необходимыми антителами. Грудное вскармливание – это мощная защита малыша от вирусов и инфекций;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обеспечивает лёгкое усвоение полезных веществ;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влияет на формирование правильного прикуса;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помогает наладить </a:t>
                      </a:r>
                      <a:r>
                        <a:rPr lang="ru-RU" sz="1200" kern="1200" dirty="0" err="1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психоэмоциональный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контакт мамы и малыша;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снижает риск развития нервного напряжения и беспокойства;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дарит чувство комфорта и защищённости малышу;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является сбалансированным стерильным продуктом, с оптимальной, для кормления ребёнка, температурой.</a:t>
                      </a:r>
                    </a:p>
                    <a:p>
                      <a:pPr algn="just"/>
                      <a:b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Рисунок 2" descr="https://gormons.ru/wp-content/uploads/2018/08/zh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212729"/>
            <a:ext cx="1944216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s://teletype.in/files/15/1570c94e-81c7-4d22-8d51-ec6df54ebd51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33056"/>
            <a:ext cx="2743200" cy="164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140</Words>
  <Application>Microsoft Office PowerPoint</Application>
  <PresentationFormat>Экран (4:3)</PresentationFormat>
  <Paragraphs>77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Ondar</dc:creator>
  <cp:lastModifiedBy>Виктория Ондар</cp:lastModifiedBy>
  <cp:revision>5</cp:revision>
  <dcterms:created xsi:type="dcterms:W3CDTF">2023-05-12T14:35:15Z</dcterms:created>
  <dcterms:modified xsi:type="dcterms:W3CDTF">2023-05-12T15:23:24Z</dcterms:modified>
</cp:coreProperties>
</file>