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0" r:id="rId4"/>
    <p:sldId id="271" r:id="rId5"/>
    <p:sldId id="259" r:id="rId6"/>
    <p:sldId id="27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56" y="-9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033FC6-3481-4A71-A8F1-1B813A6BD140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F0A70B-3B3B-4A18-8206-7300CF861DD6}">
      <dgm:prSet phldrT="[Текст]" custT="1"/>
      <dgm:spPr/>
      <dgm:t>
        <a:bodyPr/>
        <a:lstStyle/>
        <a:p>
          <a:pPr algn="ctr"/>
          <a:r>
            <a:rPr lang="ru-RU" sz="1600" dirty="0" err="1" smtClean="0"/>
            <a:t>Здзитовецкий</a:t>
          </a:r>
          <a:r>
            <a:rPr lang="ru-RU" sz="1600" dirty="0" smtClean="0"/>
            <a:t> Д.Э.</a:t>
          </a:r>
        </a:p>
        <a:p>
          <a:pPr algn="ctr"/>
          <a:r>
            <a:rPr lang="ru-RU" sz="1600" dirty="0" err="1" smtClean="0"/>
            <a:t>Штарик</a:t>
          </a:r>
          <a:r>
            <a:rPr lang="ru-RU" sz="1600" dirty="0" smtClean="0"/>
            <a:t> С.Ю.</a:t>
          </a:r>
        </a:p>
        <a:p>
          <a:pPr algn="ctr"/>
          <a:r>
            <a:rPr lang="ru-RU" sz="1600" dirty="0" smtClean="0"/>
            <a:t>Захарова Т.Г.</a:t>
          </a:r>
          <a:endParaRPr lang="ru-RU" sz="1600" dirty="0"/>
        </a:p>
      </dgm:t>
    </dgm:pt>
    <dgm:pt modelId="{3D21E27E-5EB6-437F-A73F-688D411DC450}" type="parTrans" cxnId="{B05F347E-FDA1-429A-99DB-7C837FBB96A6}">
      <dgm:prSet/>
      <dgm:spPr/>
      <dgm:t>
        <a:bodyPr/>
        <a:lstStyle/>
        <a:p>
          <a:endParaRPr lang="ru-RU"/>
        </a:p>
      </dgm:t>
    </dgm:pt>
    <dgm:pt modelId="{CEA7CB79-AC4D-4BF5-9F4D-EB2645F38558}" type="sibTrans" cxnId="{B05F347E-FDA1-429A-99DB-7C837FBB96A6}">
      <dgm:prSet/>
      <dgm:spPr/>
      <dgm:t>
        <a:bodyPr/>
        <a:lstStyle/>
        <a:p>
          <a:r>
            <a:rPr lang="ru-RU" dirty="0" err="1" smtClean="0"/>
            <a:t>Зуков</a:t>
          </a:r>
          <a:r>
            <a:rPr lang="ru-RU" dirty="0" smtClean="0"/>
            <a:t> Р.А.</a:t>
          </a:r>
        </a:p>
        <a:p>
          <a:r>
            <a:rPr lang="ru-RU" dirty="0" smtClean="0"/>
            <a:t>Шестерня П.А.</a:t>
          </a:r>
        </a:p>
        <a:p>
          <a:r>
            <a:rPr lang="ru-RU" dirty="0" smtClean="0"/>
            <a:t>Костарева О.В.</a:t>
          </a:r>
          <a:endParaRPr lang="ru-RU" dirty="0"/>
        </a:p>
      </dgm:t>
    </dgm:pt>
    <dgm:pt modelId="{6015C956-A645-4DC9-8CA8-8832C1A1D06D}">
      <dgm:prSet phldrT="[Текст]" custT="1"/>
      <dgm:spPr/>
      <dgm:t>
        <a:bodyPr/>
        <a:lstStyle/>
        <a:p>
          <a:r>
            <a:rPr lang="ru-RU" sz="1600" dirty="0" smtClean="0"/>
            <a:t>Захарченко А.А.</a:t>
          </a:r>
        </a:p>
        <a:p>
          <a:r>
            <a:rPr lang="ru-RU" sz="1600" dirty="0" smtClean="0"/>
            <a:t>Полстяная Г.Н.</a:t>
          </a:r>
        </a:p>
        <a:p>
          <a:r>
            <a:rPr lang="ru-RU" sz="1600" dirty="0" smtClean="0"/>
            <a:t>Петрова М.М.</a:t>
          </a:r>
          <a:endParaRPr lang="ru-RU" sz="1600" dirty="0"/>
        </a:p>
      </dgm:t>
    </dgm:pt>
    <dgm:pt modelId="{B4D37075-DEF8-41D7-BF34-5A9E5D5DF4EE}" type="parTrans" cxnId="{33CFABF6-D08C-4324-A739-176CCBC3ED51}">
      <dgm:prSet/>
      <dgm:spPr/>
      <dgm:t>
        <a:bodyPr/>
        <a:lstStyle/>
        <a:p>
          <a:endParaRPr lang="ru-RU"/>
        </a:p>
      </dgm:t>
    </dgm:pt>
    <dgm:pt modelId="{1D99A5BA-A3BC-4655-AEF0-0B04A27616B1}" type="sibTrans" cxnId="{33CFABF6-D08C-4324-A739-176CCBC3ED51}">
      <dgm:prSet/>
      <dgm:spPr/>
      <dgm:t>
        <a:bodyPr/>
        <a:lstStyle/>
        <a:p>
          <a:r>
            <a:rPr lang="ru-RU" dirty="0" err="1" smtClean="0"/>
            <a:t>Черданцев</a:t>
          </a:r>
          <a:r>
            <a:rPr lang="ru-RU" dirty="0" smtClean="0"/>
            <a:t> Д.В.</a:t>
          </a:r>
        </a:p>
        <a:p>
          <a:r>
            <a:rPr lang="ru-RU" dirty="0" err="1" smtClean="0"/>
            <a:t>Демко</a:t>
          </a:r>
          <a:r>
            <a:rPr lang="ru-RU" dirty="0" smtClean="0"/>
            <a:t> И.В.</a:t>
          </a:r>
        </a:p>
        <a:p>
          <a:r>
            <a:rPr lang="ru-RU" dirty="0" err="1" smtClean="0"/>
            <a:t>Домрачева</a:t>
          </a:r>
          <a:r>
            <a:rPr lang="ru-RU" dirty="0" smtClean="0"/>
            <a:t> М.Я.</a:t>
          </a:r>
          <a:endParaRPr lang="ru-RU" dirty="0"/>
        </a:p>
      </dgm:t>
    </dgm:pt>
    <dgm:pt modelId="{50B4F148-67AE-47A2-A120-AA5BD2EEF207}">
      <dgm:prSet phldrT="[Текст]" phldr="1"/>
      <dgm:spPr/>
      <dgm:t>
        <a:bodyPr/>
        <a:lstStyle/>
        <a:p>
          <a:endParaRPr lang="ru-RU" dirty="0"/>
        </a:p>
      </dgm:t>
    </dgm:pt>
    <dgm:pt modelId="{2FE2FE6B-1249-4DEE-B7E5-D11DE655E4E4}" type="parTrans" cxnId="{A671F9F2-3D1F-42AF-9114-71BE71181431}">
      <dgm:prSet/>
      <dgm:spPr/>
      <dgm:t>
        <a:bodyPr/>
        <a:lstStyle/>
        <a:p>
          <a:endParaRPr lang="ru-RU"/>
        </a:p>
      </dgm:t>
    </dgm:pt>
    <dgm:pt modelId="{E5353952-B964-4786-A6A3-7E1E5904D5F6}" type="sibTrans" cxnId="{A671F9F2-3D1F-42AF-9114-71BE71181431}">
      <dgm:prSet/>
      <dgm:spPr/>
      <dgm:t>
        <a:bodyPr/>
        <a:lstStyle/>
        <a:p>
          <a:endParaRPr lang="ru-RU"/>
        </a:p>
      </dgm:t>
    </dgm:pt>
    <dgm:pt modelId="{5150B121-7143-456E-8467-8C28F2541EA5}">
      <dgm:prSet phldrT="[Текст]" custT="1"/>
      <dgm:spPr/>
      <dgm:t>
        <a:bodyPr/>
        <a:lstStyle/>
        <a:p>
          <a:r>
            <a:rPr lang="ru-RU" sz="1600" dirty="0" smtClean="0"/>
            <a:t>Дунаевская С.С.</a:t>
          </a:r>
        </a:p>
        <a:p>
          <a:r>
            <a:rPr lang="ru-RU" sz="1600" dirty="0" smtClean="0"/>
            <a:t>Собко Е.А.</a:t>
          </a:r>
        </a:p>
        <a:p>
          <a:r>
            <a:rPr lang="ru-RU" sz="1600" dirty="0" smtClean="0"/>
            <a:t>Гребенникова Э.К.</a:t>
          </a:r>
          <a:endParaRPr lang="ru-RU" sz="1600" dirty="0"/>
        </a:p>
      </dgm:t>
    </dgm:pt>
    <dgm:pt modelId="{347AA94B-56B0-481C-8E26-1C8E98A540D5}" type="parTrans" cxnId="{AFEDEAC6-8D23-46E3-AEE0-47D68256A6CC}">
      <dgm:prSet/>
      <dgm:spPr/>
      <dgm:t>
        <a:bodyPr/>
        <a:lstStyle/>
        <a:p>
          <a:endParaRPr lang="ru-RU"/>
        </a:p>
      </dgm:t>
    </dgm:pt>
    <dgm:pt modelId="{6D2135CC-58D1-4B09-8EBC-9058E4C39F54}" type="sibTrans" cxnId="{AFEDEAC6-8D23-46E3-AEE0-47D68256A6CC}">
      <dgm:prSet custT="1"/>
      <dgm:spPr/>
      <dgm:t>
        <a:bodyPr/>
        <a:lstStyle/>
        <a:p>
          <a:r>
            <a:rPr lang="ru-RU" sz="1600" dirty="0" smtClean="0"/>
            <a:t>Винник Ю.С.</a:t>
          </a:r>
        </a:p>
        <a:p>
          <a:r>
            <a:rPr lang="ru-RU" sz="1600" dirty="0" smtClean="0"/>
            <a:t>Черкашина И.И.</a:t>
          </a:r>
        </a:p>
        <a:p>
          <a:r>
            <a:rPr lang="ru-RU" sz="1600" dirty="0" err="1" smtClean="0"/>
            <a:t>Цхай</a:t>
          </a:r>
          <a:r>
            <a:rPr lang="ru-RU" sz="1600" dirty="0" smtClean="0"/>
            <a:t> В.Б</a:t>
          </a:r>
          <a:endParaRPr lang="ru-RU" sz="1600" dirty="0"/>
        </a:p>
      </dgm:t>
    </dgm:pt>
    <dgm:pt modelId="{4641BC42-7597-4019-9249-82CA06AC108C}">
      <dgm:prSet phldrT="[Текст]" phldr="1"/>
      <dgm:spPr/>
      <dgm:t>
        <a:bodyPr/>
        <a:lstStyle/>
        <a:p>
          <a:endParaRPr lang="ru-RU"/>
        </a:p>
      </dgm:t>
    </dgm:pt>
    <dgm:pt modelId="{311E74B2-F752-4359-B98C-1B6088A6567C}" type="parTrans" cxnId="{6CDBEAAC-E733-4A77-A49B-EC9F38BF82F5}">
      <dgm:prSet/>
      <dgm:spPr/>
      <dgm:t>
        <a:bodyPr/>
        <a:lstStyle/>
        <a:p>
          <a:endParaRPr lang="ru-RU"/>
        </a:p>
      </dgm:t>
    </dgm:pt>
    <dgm:pt modelId="{3FF5E24C-2FB7-404A-B36F-D2F177023602}" type="sibTrans" cxnId="{6CDBEAAC-E733-4A77-A49B-EC9F38BF82F5}">
      <dgm:prSet/>
      <dgm:spPr/>
      <dgm:t>
        <a:bodyPr/>
        <a:lstStyle/>
        <a:p>
          <a:endParaRPr lang="ru-RU"/>
        </a:p>
      </dgm:t>
    </dgm:pt>
    <dgm:pt modelId="{CA73B9CF-E026-4B06-9259-48702E42EB51}" type="pres">
      <dgm:prSet presAssocID="{D4033FC6-3481-4A71-A8F1-1B813A6BD140}" presName="Name0" presStyleCnt="0">
        <dgm:presLayoutVars>
          <dgm:chMax/>
          <dgm:chPref/>
          <dgm:dir/>
          <dgm:animLvl val="lvl"/>
        </dgm:presLayoutVars>
      </dgm:prSet>
      <dgm:spPr/>
    </dgm:pt>
    <dgm:pt modelId="{1990C614-0AC2-4D9A-94A9-A3C58A411C92}" type="pres">
      <dgm:prSet presAssocID="{0AF0A70B-3B3B-4A18-8206-7300CF861DD6}" presName="composite" presStyleCnt="0"/>
      <dgm:spPr/>
    </dgm:pt>
    <dgm:pt modelId="{C3CF1724-B7E5-4424-95C0-C41EF29DD39E}" type="pres">
      <dgm:prSet presAssocID="{0AF0A70B-3B3B-4A18-8206-7300CF861DD6}" presName="Parent1" presStyleLbl="node1" presStyleIdx="0" presStyleCnt="6" custScaleX="136243" custScaleY="112992" custLinFactNeighborX="29965" custLinFactNeighborY="314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C2D753-5368-4D43-B84B-081C5E4C98DD}" type="pres">
      <dgm:prSet presAssocID="{0AF0A70B-3B3B-4A18-8206-7300CF861DD6}" presName="Childtext1" presStyleLbl="revTx" presStyleIdx="0" presStyleCnt="3" custLinFactX="-72846" custLinFactNeighborX="-100000" custLinFactNeighborY="-13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39AE08-40FE-4C84-8993-CCE3FE528FB2}" type="pres">
      <dgm:prSet presAssocID="{0AF0A70B-3B3B-4A18-8206-7300CF861DD6}" presName="BalanceSpacing" presStyleCnt="0"/>
      <dgm:spPr/>
    </dgm:pt>
    <dgm:pt modelId="{45E03896-EE91-4946-AD18-87AA350E347B}" type="pres">
      <dgm:prSet presAssocID="{0AF0A70B-3B3B-4A18-8206-7300CF861DD6}" presName="BalanceSpacing1" presStyleCnt="0"/>
      <dgm:spPr/>
    </dgm:pt>
    <dgm:pt modelId="{1B873A89-E504-4BF9-8810-0CFA5F5E7741}" type="pres">
      <dgm:prSet presAssocID="{CEA7CB79-AC4D-4BF5-9F4D-EB2645F38558}" presName="Accent1Text" presStyleLbl="node1" presStyleIdx="1" presStyleCnt="6" custScaleX="128756" custScaleY="112992" custLinFactNeighborX="-1288" custLinFactNeighborY="3143"/>
      <dgm:spPr/>
      <dgm:t>
        <a:bodyPr/>
        <a:lstStyle/>
        <a:p>
          <a:endParaRPr lang="ru-RU"/>
        </a:p>
      </dgm:t>
    </dgm:pt>
    <dgm:pt modelId="{DF38FA14-76D9-4D56-9787-862D40D9137B}" type="pres">
      <dgm:prSet presAssocID="{CEA7CB79-AC4D-4BF5-9F4D-EB2645F38558}" presName="spaceBetweenRectangles" presStyleCnt="0"/>
      <dgm:spPr/>
    </dgm:pt>
    <dgm:pt modelId="{B150D14D-A705-47FE-8A1B-38F85245C356}" type="pres">
      <dgm:prSet presAssocID="{6015C956-A645-4DC9-8CA8-8832C1A1D06D}" presName="composite" presStyleCnt="0"/>
      <dgm:spPr/>
    </dgm:pt>
    <dgm:pt modelId="{F49F566B-4103-4D1A-87E3-D7E03E5DCC4A}" type="pres">
      <dgm:prSet presAssocID="{6015C956-A645-4DC9-8CA8-8832C1A1D06D}" presName="Parent1" presStyleLbl="node1" presStyleIdx="2" presStyleCnt="6" custScaleX="128756" custScaleY="112992" custLinFactNeighborX="-1288" custLinFactNeighborY="314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2E1AAF-D69F-4CB4-BF6D-7536BDD36BCB}" type="pres">
      <dgm:prSet presAssocID="{6015C956-A645-4DC9-8CA8-8832C1A1D06D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CC6B60E9-3571-4615-84DC-556685759161}" type="pres">
      <dgm:prSet presAssocID="{6015C956-A645-4DC9-8CA8-8832C1A1D06D}" presName="BalanceSpacing" presStyleCnt="0"/>
      <dgm:spPr/>
    </dgm:pt>
    <dgm:pt modelId="{42796AED-33B7-4C72-B0C8-A23AEFC99D28}" type="pres">
      <dgm:prSet presAssocID="{6015C956-A645-4DC9-8CA8-8832C1A1D06D}" presName="BalanceSpacing1" presStyleCnt="0"/>
      <dgm:spPr/>
    </dgm:pt>
    <dgm:pt modelId="{A812252B-EB47-4F6F-808E-88B33088DCB0}" type="pres">
      <dgm:prSet presAssocID="{1D99A5BA-A3BC-4655-AEF0-0B04A27616B1}" presName="Accent1Text" presStyleLbl="node1" presStyleIdx="3" presStyleCnt="6" custScaleX="128756" custScaleY="112992" custLinFactNeighborX="26419"/>
      <dgm:spPr/>
      <dgm:t>
        <a:bodyPr/>
        <a:lstStyle/>
        <a:p>
          <a:endParaRPr lang="ru-RU"/>
        </a:p>
      </dgm:t>
    </dgm:pt>
    <dgm:pt modelId="{CB2AEC73-EAFA-4B3A-9987-A73E61508B65}" type="pres">
      <dgm:prSet presAssocID="{1D99A5BA-A3BC-4655-AEF0-0B04A27616B1}" presName="spaceBetweenRectangles" presStyleCnt="0"/>
      <dgm:spPr/>
    </dgm:pt>
    <dgm:pt modelId="{8DCD11AA-1025-4305-BD9C-B64EBF1D80AF}" type="pres">
      <dgm:prSet presAssocID="{5150B121-7143-456E-8467-8C28F2541EA5}" presName="composite" presStyleCnt="0"/>
      <dgm:spPr/>
    </dgm:pt>
    <dgm:pt modelId="{8815A010-0BA7-4F53-AAE0-0C5F0D14C066}" type="pres">
      <dgm:prSet presAssocID="{5150B121-7143-456E-8467-8C28F2541EA5}" presName="Parent1" presStyleLbl="node1" presStyleIdx="4" presStyleCnt="6" custScaleX="128756" custScaleY="112992" custLinFactNeighborX="2525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498820-0E29-47EC-9463-73854B6E0E61}" type="pres">
      <dgm:prSet presAssocID="{5150B121-7143-456E-8467-8C28F2541EA5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845E6764-703F-4963-80EA-1F72F080A33D}" type="pres">
      <dgm:prSet presAssocID="{5150B121-7143-456E-8467-8C28F2541EA5}" presName="BalanceSpacing" presStyleCnt="0"/>
      <dgm:spPr/>
    </dgm:pt>
    <dgm:pt modelId="{E11BA6FE-4375-4CFB-88B7-8C7F6AD638DB}" type="pres">
      <dgm:prSet presAssocID="{5150B121-7143-456E-8467-8C28F2541EA5}" presName="BalanceSpacing1" presStyleCnt="0"/>
      <dgm:spPr/>
    </dgm:pt>
    <dgm:pt modelId="{A545815A-2B3F-442B-8720-3E84C5A008F5}" type="pres">
      <dgm:prSet presAssocID="{6D2135CC-58D1-4B09-8EBC-9058E4C39F54}" presName="Accent1Text" presStyleLbl="node1" presStyleIdx="5" presStyleCnt="6" custScaleX="128756" custScaleY="112992"/>
      <dgm:spPr/>
      <dgm:t>
        <a:bodyPr/>
        <a:lstStyle/>
        <a:p>
          <a:endParaRPr lang="ru-RU"/>
        </a:p>
      </dgm:t>
    </dgm:pt>
  </dgm:ptLst>
  <dgm:cxnLst>
    <dgm:cxn modelId="{B05F347E-FDA1-429A-99DB-7C837FBB96A6}" srcId="{D4033FC6-3481-4A71-A8F1-1B813A6BD140}" destId="{0AF0A70B-3B3B-4A18-8206-7300CF861DD6}" srcOrd="0" destOrd="0" parTransId="{3D21E27E-5EB6-437F-A73F-688D411DC450}" sibTransId="{CEA7CB79-AC4D-4BF5-9F4D-EB2645F38558}"/>
    <dgm:cxn modelId="{6CDBEAAC-E733-4A77-A49B-EC9F38BF82F5}" srcId="{5150B121-7143-456E-8467-8C28F2541EA5}" destId="{4641BC42-7597-4019-9249-82CA06AC108C}" srcOrd="0" destOrd="0" parTransId="{311E74B2-F752-4359-B98C-1B6088A6567C}" sibTransId="{3FF5E24C-2FB7-404A-B36F-D2F177023602}"/>
    <dgm:cxn modelId="{33CFABF6-D08C-4324-A739-176CCBC3ED51}" srcId="{D4033FC6-3481-4A71-A8F1-1B813A6BD140}" destId="{6015C956-A645-4DC9-8CA8-8832C1A1D06D}" srcOrd="1" destOrd="0" parTransId="{B4D37075-DEF8-41D7-BF34-5A9E5D5DF4EE}" sibTransId="{1D99A5BA-A3BC-4655-AEF0-0B04A27616B1}"/>
    <dgm:cxn modelId="{D6828744-054E-422F-B530-E1C3F3A82129}" type="presOf" srcId="{6015C956-A645-4DC9-8CA8-8832C1A1D06D}" destId="{F49F566B-4103-4D1A-87E3-D7E03E5DCC4A}" srcOrd="0" destOrd="0" presId="urn:microsoft.com/office/officeart/2008/layout/AlternatingHexagons"/>
    <dgm:cxn modelId="{772690B4-381F-4A6C-B97C-ACCBA28EB881}" type="presOf" srcId="{CEA7CB79-AC4D-4BF5-9F4D-EB2645F38558}" destId="{1B873A89-E504-4BF9-8810-0CFA5F5E7741}" srcOrd="0" destOrd="0" presId="urn:microsoft.com/office/officeart/2008/layout/AlternatingHexagons"/>
    <dgm:cxn modelId="{1875B3F6-33DC-4D2E-9561-C7E47261B3CF}" type="presOf" srcId="{4641BC42-7597-4019-9249-82CA06AC108C}" destId="{23498820-0E29-47EC-9463-73854B6E0E61}" srcOrd="0" destOrd="0" presId="urn:microsoft.com/office/officeart/2008/layout/AlternatingHexagons"/>
    <dgm:cxn modelId="{8C53D774-B770-4DD9-B7FB-8453B35801C5}" type="presOf" srcId="{0AF0A70B-3B3B-4A18-8206-7300CF861DD6}" destId="{C3CF1724-B7E5-4424-95C0-C41EF29DD39E}" srcOrd="0" destOrd="0" presId="urn:microsoft.com/office/officeart/2008/layout/AlternatingHexagons"/>
    <dgm:cxn modelId="{995A9095-BBE0-4857-827B-3A38CA899F2F}" type="presOf" srcId="{5150B121-7143-456E-8467-8C28F2541EA5}" destId="{8815A010-0BA7-4F53-AAE0-0C5F0D14C066}" srcOrd="0" destOrd="0" presId="urn:microsoft.com/office/officeart/2008/layout/AlternatingHexagons"/>
    <dgm:cxn modelId="{F727E1A8-DE0D-4754-BA37-6EE8E1042324}" type="presOf" srcId="{D4033FC6-3481-4A71-A8F1-1B813A6BD140}" destId="{CA73B9CF-E026-4B06-9259-48702E42EB51}" srcOrd="0" destOrd="0" presId="urn:microsoft.com/office/officeart/2008/layout/AlternatingHexagons"/>
    <dgm:cxn modelId="{28DF24AB-EAE7-4658-AF5F-88A38B8E1DDE}" type="presOf" srcId="{6D2135CC-58D1-4B09-8EBC-9058E4C39F54}" destId="{A545815A-2B3F-442B-8720-3E84C5A008F5}" srcOrd="0" destOrd="0" presId="urn:microsoft.com/office/officeart/2008/layout/AlternatingHexagons"/>
    <dgm:cxn modelId="{AFEDEAC6-8D23-46E3-AEE0-47D68256A6CC}" srcId="{D4033FC6-3481-4A71-A8F1-1B813A6BD140}" destId="{5150B121-7143-456E-8467-8C28F2541EA5}" srcOrd="2" destOrd="0" parTransId="{347AA94B-56B0-481C-8E26-1C8E98A540D5}" sibTransId="{6D2135CC-58D1-4B09-8EBC-9058E4C39F54}"/>
    <dgm:cxn modelId="{E7B696EA-70C0-4B56-B7C9-9C0D702C7E13}" type="presOf" srcId="{50B4F148-67AE-47A2-A120-AA5BD2EEF207}" destId="{B72E1AAF-D69F-4CB4-BF6D-7536BDD36BCB}" srcOrd="0" destOrd="0" presId="urn:microsoft.com/office/officeart/2008/layout/AlternatingHexagons"/>
    <dgm:cxn modelId="{A671F9F2-3D1F-42AF-9114-71BE71181431}" srcId="{6015C956-A645-4DC9-8CA8-8832C1A1D06D}" destId="{50B4F148-67AE-47A2-A120-AA5BD2EEF207}" srcOrd="0" destOrd="0" parTransId="{2FE2FE6B-1249-4DEE-B7E5-D11DE655E4E4}" sibTransId="{E5353952-B964-4786-A6A3-7E1E5904D5F6}"/>
    <dgm:cxn modelId="{3D462A41-5538-4337-BA70-AC328EDEB644}" type="presOf" srcId="{1D99A5BA-A3BC-4655-AEF0-0B04A27616B1}" destId="{A812252B-EB47-4F6F-808E-88B33088DCB0}" srcOrd="0" destOrd="0" presId="urn:microsoft.com/office/officeart/2008/layout/AlternatingHexagons"/>
    <dgm:cxn modelId="{85CA8F39-C8F6-43B1-AA58-E1B76FA61718}" type="presParOf" srcId="{CA73B9CF-E026-4B06-9259-48702E42EB51}" destId="{1990C614-0AC2-4D9A-94A9-A3C58A411C92}" srcOrd="0" destOrd="0" presId="urn:microsoft.com/office/officeart/2008/layout/AlternatingHexagons"/>
    <dgm:cxn modelId="{1627649A-7187-4712-BB58-58409D2E095E}" type="presParOf" srcId="{1990C614-0AC2-4D9A-94A9-A3C58A411C92}" destId="{C3CF1724-B7E5-4424-95C0-C41EF29DD39E}" srcOrd="0" destOrd="0" presId="urn:microsoft.com/office/officeart/2008/layout/AlternatingHexagons"/>
    <dgm:cxn modelId="{C3130E4A-C707-4E11-808A-BA6E2D602243}" type="presParOf" srcId="{1990C614-0AC2-4D9A-94A9-A3C58A411C92}" destId="{CAC2D753-5368-4D43-B84B-081C5E4C98DD}" srcOrd="1" destOrd="0" presId="urn:microsoft.com/office/officeart/2008/layout/AlternatingHexagons"/>
    <dgm:cxn modelId="{905F5EC1-31E0-4CA9-A283-2556A7315CA6}" type="presParOf" srcId="{1990C614-0AC2-4D9A-94A9-A3C58A411C92}" destId="{FA39AE08-40FE-4C84-8993-CCE3FE528FB2}" srcOrd="2" destOrd="0" presId="urn:microsoft.com/office/officeart/2008/layout/AlternatingHexagons"/>
    <dgm:cxn modelId="{2D3E7601-2848-4DC7-ADD4-F45370714D7D}" type="presParOf" srcId="{1990C614-0AC2-4D9A-94A9-A3C58A411C92}" destId="{45E03896-EE91-4946-AD18-87AA350E347B}" srcOrd="3" destOrd="0" presId="urn:microsoft.com/office/officeart/2008/layout/AlternatingHexagons"/>
    <dgm:cxn modelId="{0FD42446-A5E0-4E6A-8A93-BBA90DF1AD08}" type="presParOf" srcId="{1990C614-0AC2-4D9A-94A9-A3C58A411C92}" destId="{1B873A89-E504-4BF9-8810-0CFA5F5E7741}" srcOrd="4" destOrd="0" presId="urn:microsoft.com/office/officeart/2008/layout/AlternatingHexagons"/>
    <dgm:cxn modelId="{AE5DBA17-EE0E-4DD3-ABD3-342235EF44EA}" type="presParOf" srcId="{CA73B9CF-E026-4B06-9259-48702E42EB51}" destId="{DF38FA14-76D9-4D56-9787-862D40D9137B}" srcOrd="1" destOrd="0" presId="urn:microsoft.com/office/officeart/2008/layout/AlternatingHexagons"/>
    <dgm:cxn modelId="{2BEF693D-7A7E-4C7D-AAFC-B6C3880A1F6E}" type="presParOf" srcId="{CA73B9CF-E026-4B06-9259-48702E42EB51}" destId="{B150D14D-A705-47FE-8A1B-38F85245C356}" srcOrd="2" destOrd="0" presId="urn:microsoft.com/office/officeart/2008/layout/AlternatingHexagons"/>
    <dgm:cxn modelId="{984569D6-4851-4995-8178-B80D9740C1E5}" type="presParOf" srcId="{B150D14D-A705-47FE-8A1B-38F85245C356}" destId="{F49F566B-4103-4D1A-87E3-D7E03E5DCC4A}" srcOrd="0" destOrd="0" presId="urn:microsoft.com/office/officeart/2008/layout/AlternatingHexagons"/>
    <dgm:cxn modelId="{7EC50B70-6673-4360-9EE0-D25BF3AB4CA4}" type="presParOf" srcId="{B150D14D-A705-47FE-8A1B-38F85245C356}" destId="{B72E1AAF-D69F-4CB4-BF6D-7536BDD36BCB}" srcOrd="1" destOrd="0" presId="urn:microsoft.com/office/officeart/2008/layout/AlternatingHexagons"/>
    <dgm:cxn modelId="{6629B68B-0B76-45A7-81FC-63E80B1412F1}" type="presParOf" srcId="{B150D14D-A705-47FE-8A1B-38F85245C356}" destId="{CC6B60E9-3571-4615-84DC-556685759161}" srcOrd="2" destOrd="0" presId="urn:microsoft.com/office/officeart/2008/layout/AlternatingHexagons"/>
    <dgm:cxn modelId="{B0877480-44C6-4D2B-B20B-06473D4891F8}" type="presParOf" srcId="{B150D14D-A705-47FE-8A1B-38F85245C356}" destId="{42796AED-33B7-4C72-B0C8-A23AEFC99D28}" srcOrd="3" destOrd="0" presId="urn:microsoft.com/office/officeart/2008/layout/AlternatingHexagons"/>
    <dgm:cxn modelId="{486E83F0-0C80-4E77-9BA5-FC23B4C08ACF}" type="presParOf" srcId="{B150D14D-A705-47FE-8A1B-38F85245C356}" destId="{A812252B-EB47-4F6F-808E-88B33088DCB0}" srcOrd="4" destOrd="0" presId="urn:microsoft.com/office/officeart/2008/layout/AlternatingHexagons"/>
    <dgm:cxn modelId="{30333239-0057-4751-9957-6F9AAA3423BE}" type="presParOf" srcId="{CA73B9CF-E026-4B06-9259-48702E42EB51}" destId="{CB2AEC73-EAFA-4B3A-9987-A73E61508B65}" srcOrd="3" destOrd="0" presId="urn:microsoft.com/office/officeart/2008/layout/AlternatingHexagons"/>
    <dgm:cxn modelId="{66602D2A-350D-40B1-A951-3FC05230E827}" type="presParOf" srcId="{CA73B9CF-E026-4B06-9259-48702E42EB51}" destId="{8DCD11AA-1025-4305-BD9C-B64EBF1D80AF}" srcOrd="4" destOrd="0" presId="urn:microsoft.com/office/officeart/2008/layout/AlternatingHexagons"/>
    <dgm:cxn modelId="{36793D2B-D0AA-4C83-B07F-20CE15428915}" type="presParOf" srcId="{8DCD11AA-1025-4305-BD9C-B64EBF1D80AF}" destId="{8815A010-0BA7-4F53-AAE0-0C5F0D14C066}" srcOrd="0" destOrd="0" presId="urn:microsoft.com/office/officeart/2008/layout/AlternatingHexagons"/>
    <dgm:cxn modelId="{A44345E4-42D5-48D2-BDE3-7E6CFFD5DE7C}" type="presParOf" srcId="{8DCD11AA-1025-4305-BD9C-B64EBF1D80AF}" destId="{23498820-0E29-47EC-9463-73854B6E0E61}" srcOrd="1" destOrd="0" presId="urn:microsoft.com/office/officeart/2008/layout/AlternatingHexagons"/>
    <dgm:cxn modelId="{FEE8208E-F362-4F9B-9328-A3F377E44B8A}" type="presParOf" srcId="{8DCD11AA-1025-4305-BD9C-B64EBF1D80AF}" destId="{845E6764-703F-4963-80EA-1F72F080A33D}" srcOrd="2" destOrd="0" presId="urn:microsoft.com/office/officeart/2008/layout/AlternatingHexagons"/>
    <dgm:cxn modelId="{D14B15D2-BDB6-4547-8762-7263CD558EF1}" type="presParOf" srcId="{8DCD11AA-1025-4305-BD9C-B64EBF1D80AF}" destId="{E11BA6FE-4375-4CFB-88B7-8C7F6AD638DB}" srcOrd="3" destOrd="0" presId="urn:microsoft.com/office/officeart/2008/layout/AlternatingHexagons"/>
    <dgm:cxn modelId="{EE7B0DBE-A01C-4C1E-8977-6C4E16096D6F}" type="presParOf" srcId="{8DCD11AA-1025-4305-BD9C-B64EBF1D80AF}" destId="{A545815A-2B3F-442B-8720-3E84C5A008F5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CF1724-B7E5-4424-95C0-C41EF29DD39E}">
      <dsp:nvSpPr>
        <dsp:cNvPr id="0" name=""/>
        <dsp:cNvSpPr/>
      </dsp:nvSpPr>
      <dsp:spPr>
        <a:xfrm rot="5400000">
          <a:off x="4502382" y="9448"/>
          <a:ext cx="2212142" cy="232059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Здзитовецкий</a:t>
          </a:r>
          <a:r>
            <a:rPr lang="ru-RU" sz="1600" kern="1200" dirty="0" smtClean="0"/>
            <a:t> Д.Э.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Штарик</a:t>
          </a:r>
          <a:r>
            <a:rPr lang="ru-RU" sz="1600" kern="1200" dirty="0" smtClean="0"/>
            <a:t> С.Ю.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Захарова Т.Г.</a:t>
          </a:r>
          <a:endParaRPr lang="ru-RU" sz="1600" kern="1200" dirty="0"/>
        </a:p>
      </dsp:txBody>
      <dsp:txXfrm rot="-5400000">
        <a:off x="4834922" y="432363"/>
        <a:ext cx="1547062" cy="1474762"/>
      </dsp:txXfrm>
    </dsp:sp>
    <dsp:sp modelId="{CAC2D753-5368-4D43-B84B-081C5E4C98DD}">
      <dsp:nvSpPr>
        <dsp:cNvPr id="0" name=""/>
        <dsp:cNvSpPr/>
      </dsp:nvSpPr>
      <dsp:spPr>
        <a:xfrm>
          <a:off x="2224895" y="505381"/>
          <a:ext cx="2184889" cy="11746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873A89-E504-4BF9-8810-0CFA5F5E7741}">
      <dsp:nvSpPr>
        <dsp:cNvPr id="0" name=""/>
        <dsp:cNvSpPr/>
      </dsp:nvSpPr>
      <dsp:spPr>
        <a:xfrm rot="5400000">
          <a:off x="2130521" y="73210"/>
          <a:ext cx="2212142" cy="219306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Зуков</a:t>
          </a:r>
          <a:r>
            <a:rPr lang="ru-RU" sz="1600" kern="1200" dirty="0" smtClean="0"/>
            <a:t> Р.А.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Шестерня П.А.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Костарева О.В.</a:t>
          </a:r>
          <a:endParaRPr lang="ru-RU" sz="1600" kern="1200" dirty="0"/>
        </a:p>
      </dsp:txBody>
      <dsp:txXfrm rot="-5400000">
        <a:off x="2503993" y="430774"/>
        <a:ext cx="1465197" cy="1477940"/>
      </dsp:txXfrm>
    </dsp:sp>
    <dsp:sp modelId="{F49F566B-4103-4D1A-87E3-D7E03E5DCC4A}">
      <dsp:nvSpPr>
        <dsp:cNvPr id="0" name=""/>
        <dsp:cNvSpPr/>
      </dsp:nvSpPr>
      <dsp:spPr>
        <a:xfrm rot="5400000">
          <a:off x="3046765" y="1989335"/>
          <a:ext cx="2212142" cy="219306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Захарченко А.А.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Полстяная Г.Н.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Петрова М.М.</a:t>
          </a:r>
          <a:endParaRPr lang="ru-RU" sz="1600" kern="1200" dirty="0"/>
        </a:p>
      </dsp:txBody>
      <dsp:txXfrm rot="-5400000">
        <a:off x="3420237" y="2346899"/>
        <a:ext cx="1465197" cy="1477940"/>
      </dsp:txXfrm>
    </dsp:sp>
    <dsp:sp modelId="{B72E1AAF-D69F-4CB4-BF6D-7536BDD36BCB}">
      <dsp:nvSpPr>
        <dsp:cNvPr id="0" name=""/>
        <dsp:cNvSpPr/>
      </dsp:nvSpPr>
      <dsp:spPr>
        <a:xfrm>
          <a:off x="1138248" y="2437000"/>
          <a:ext cx="2114409" cy="11746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1138248" y="2437000"/>
        <a:ext cx="2114409" cy="1174671"/>
      </dsp:txXfrm>
    </dsp:sp>
    <dsp:sp modelId="{A812252B-EB47-4F6F-808E-88B33088DCB0}">
      <dsp:nvSpPr>
        <dsp:cNvPr id="0" name=""/>
        <dsp:cNvSpPr/>
      </dsp:nvSpPr>
      <dsp:spPr>
        <a:xfrm rot="5400000">
          <a:off x="5358228" y="1927802"/>
          <a:ext cx="2212142" cy="219306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Черданцев</a:t>
          </a:r>
          <a:r>
            <a:rPr lang="ru-RU" sz="1600" kern="1200" dirty="0" smtClean="0"/>
            <a:t> Д.В.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Демко</a:t>
          </a:r>
          <a:r>
            <a:rPr lang="ru-RU" sz="1600" kern="1200" dirty="0" smtClean="0"/>
            <a:t> И.В.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Домрачева</a:t>
          </a:r>
          <a:r>
            <a:rPr lang="ru-RU" sz="1600" kern="1200" dirty="0" smtClean="0"/>
            <a:t> М.Я.</a:t>
          </a:r>
          <a:endParaRPr lang="ru-RU" sz="1600" kern="1200" dirty="0"/>
        </a:p>
      </dsp:txBody>
      <dsp:txXfrm rot="-5400000">
        <a:off x="5731700" y="2285366"/>
        <a:ext cx="1465197" cy="1477940"/>
      </dsp:txXfrm>
    </dsp:sp>
    <dsp:sp modelId="{8815A010-0BA7-4F53-AAE0-0C5F0D14C066}">
      <dsp:nvSpPr>
        <dsp:cNvPr id="0" name=""/>
        <dsp:cNvSpPr/>
      </dsp:nvSpPr>
      <dsp:spPr>
        <a:xfrm rot="5400000">
          <a:off x="4422107" y="3843926"/>
          <a:ext cx="2212142" cy="219306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Дунаевская С.С.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Собко Е.А.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Гребенникова Э.К.</a:t>
          </a:r>
          <a:endParaRPr lang="ru-RU" sz="1600" kern="1200" dirty="0"/>
        </a:p>
      </dsp:txBody>
      <dsp:txXfrm rot="-5400000">
        <a:off x="4795579" y="4201490"/>
        <a:ext cx="1465197" cy="1477940"/>
      </dsp:txXfrm>
    </dsp:sp>
    <dsp:sp modelId="{23498820-0E29-47EC-9463-73854B6E0E61}">
      <dsp:nvSpPr>
        <dsp:cNvPr id="0" name=""/>
        <dsp:cNvSpPr/>
      </dsp:nvSpPr>
      <dsp:spPr>
        <a:xfrm>
          <a:off x="6001390" y="4353124"/>
          <a:ext cx="2184889" cy="11746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001390" y="4353124"/>
        <a:ext cx="2184889" cy="1174671"/>
      </dsp:txXfrm>
    </dsp:sp>
    <dsp:sp modelId="{A545815A-2B3F-442B-8720-3E84C5A008F5}">
      <dsp:nvSpPr>
        <dsp:cNvPr id="0" name=""/>
        <dsp:cNvSpPr/>
      </dsp:nvSpPr>
      <dsp:spPr>
        <a:xfrm rot="5400000">
          <a:off x="2152459" y="3843926"/>
          <a:ext cx="2212142" cy="219306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Винник Ю.С.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Черкашина И.И.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Цхай</a:t>
          </a:r>
          <a:r>
            <a:rPr lang="ru-RU" sz="1600" kern="1200" dirty="0" smtClean="0"/>
            <a:t> В.Б</a:t>
          </a:r>
          <a:endParaRPr lang="ru-RU" sz="1600" kern="1200" dirty="0"/>
        </a:p>
      </dsp:txBody>
      <dsp:txXfrm rot="-5400000">
        <a:off x="2525931" y="4201490"/>
        <a:ext cx="1465197" cy="1477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71D3-977C-4AC9-AFB3-A580015DD4F9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B48E66-8692-46CD-B699-C49B1B5A3A9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71D3-977C-4AC9-AFB3-A580015DD4F9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48E66-8692-46CD-B699-C49B1B5A3A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71D3-977C-4AC9-AFB3-A580015DD4F9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48E66-8692-46CD-B699-C49B1B5A3A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71D3-977C-4AC9-AFB3-A580015DD4F9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48E66-8692-46CD-B699-C49B1B5A3A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71D3-977C-4AC9-AFB3-A580015DD4F9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48E66-8692-46CD-B699-C49B1B5A3A9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71D3-977C-4AC9-AFB3-A580015DD4F9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48E66-8692-46CD-B699-C49B1B5A3A9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71D3-977C-4AC9-AFB3-A580015DD4F9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48E66-8692-46CD-B699-C49B1B5A3A9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71D3-977C-4AC9-AFB3-A580015DD4F9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48E66-8692-46CD-B699-C49B1B5A3A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71D3-977C-4AC9-AFB3-A580015DD4F9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48E66-8692-46CD-B699-C49B1B5A3A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71D3-977C-4AC9-AFB3-A580015DD4F9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48E66-8692-46CD-B699-C49B1B5A3A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71D3-977C-4AC9-AFB3-A580015DD4F9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48E66-8692-46CD-B699-C49B1B5A3A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250000"/>
              </a:schemeClr>
            </a:gs>
            <a:gs pos="100000">
              <a:schemeClr val="bg1">
                <a:tint val="90000"/>
                <a:shade val="90000"/>
                <a:satMod val="200000"/>
                <a:lumMod val="0"/>
                <a:lumOff val="100000"/>
              </a:schemeClr>
            </a:gs>
            <a:gs pos="100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E8071D3-977C-4AC9-AFB3-A580015DD4F9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BB48E66-8692-46CD-B699-C49B1B5A3A9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2394992"/>
          </a:xfrm>
        </p:spPr>
        <p:txBody>
          <a:bodyPr/>
          <a:lstStyle/>
          <a:p>
            <a:r>
              <a:rPr lang="ru-RU" sz="6600" dirty="0" smtClean="0">
                <a:solidFill>
                  <a:srgbClr val="C00000"/>
                </a:solidFill>
              </a:rPr>
              <a:t>Подготовка к ГИА 2019</a:t>
            </a:r>
            <a:endParaRPr lang="ru-RU" sz="66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5517232"/>
            <a:ext cx="6400800" cy="492224"/>
          </a:xfrm>
        </p:spPr>
        <p:txBody>
          <a:bodyPr>
            <a:normAutofit/>
          </a:bodyPr>
          <a:lstStyle/>
          <a:p>
            <a:pPr algn="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Декан Газенкампф А.А.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6098" y="84631"/>
            <a:ext cx="8747901" cy="111212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  <a:t>ФГБОУ ВО «Красноярский государственный медицинский</a:t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  <a:t>университет им. проф. В.Ф. </a:t>
            </a:r>
            <a:r>
              <a:rPr lang="ru-RU" sz="18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  <a:t>Войно-Ясенецкого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  <a:t>»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  <a:t>Минздрава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  <a:t> России</a:t>
            </a:r>
          </a:p>
          <a:p>
            <a:endParaRPr lang="ru-RU" sz="1800" dirty="0" smtClean="0">
              <a:solidFill>
                <a:schemeClr val="accent1">
                  <a:lumMod val="50000"/>
                </a:schemeClr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" charset="0"/>
                <a:ea typeface="+mn-ea"/>
                <a:cs typeface="+mn-cs"/>
              </a:rPr>
              <a:t>ЛЕЧЕБНЫЙ ФАКУЛЬТЕТ</a:t>
            </a:r>
            <a:endParaRPr lang="ru-RU" sz="1400" dirty="0">
              <a:solidFill>
                <a:schemeClr val="accent1">
                  <a:lumMod val="50000"/>
                </a:schemeClr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pic>
        <p:nvPicPr>
          <p:cNvPr id="1027" name="Picture 3" descr="C:\Users\gazenkampfaa\Documents\ДЕКАНАТ\Деканат_новая_эра\Разное\ЛОГОТИП\Логотип_ЛФ_3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54" y="116632"/>
            <a:ext cx="744138" cy="1037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023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gazenkampfaa\Documents\ДЕКАНАТ\Деканат_новая_эра\Ученый_совет_факультета\Ученый совет_2019\Май_2019\Новый рисунок (4)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36" y="404664"/>
            <a:ext cx="4050482" cy="5711106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gazenkampfaa\Documents\ДЕКАНАТ\Деканат_новая_эра\Ученый_совет_факультета\Ученый совет_2019\Май_2019\20190514_10471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50119"/>
            <a:ext cx="4419831" cy="3815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741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Председатель ГЭК 2019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Лобанов Сергей Леонидович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д.м.н., </a:t>
            </a:r>
            <a:r>
              <a:rPr lang="ru-RU" sz="2400" dirty="0">
                <a:solidFill>
                  <a:srgbClr val="0070C0"/>
                </a:solidFill>
              </a:rPr>
              <a:t>профессор, заведующий кафедрой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400" dirty="0">
                <a:solidFill>
                  <a:srgbClr val="0070C0"/>
                </a:solidFill>
              </a:rPr>
              <a:t>факультетской хирургии с курсом </a:t>
            </a:r>
            <a:r>
              <a:rPr lang="ru-RU" sz="2400" dirty="0" smtClean="0">
                <a:solidFill>
                  <a:srgbClr val="0070C0"/>
                </a:solidFill>
              </a:rPr>
              <a:t>урологии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Читинской государственной медицинской академии</a:t>
            </a:r>
            <a:endParaRPr lang="ru-RU" sz="2400" dirty="0">
              <a:solidFill>
                <a:srgbClr val="0070C0"/>
              </a:solidFill>
            </a:endParaRPr>
          </a:p>
        </p:txBody>
      </p:sp>
      <p:pic>
        <p:nvPicPr>
          <p:cNvPr id="6146" name="Picture 2" descr="http://chitgma.ru/images/sotrudniki/3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501008"/>
            <a:ext cx="2862358" cy="3045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158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625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Секретари ГЭК 2019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927953"/>
            <a:ext cx="6264696" cy="1152127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 err="1" smtClean="0">
                <a:solidFill>
                  <a:srgbClr val="0070C0"/>
                </a:solidFill>
              </a:rPr>
              <a:t>Тюшевская</a:t>
            </a:r>
            <a:r>
              <a:rPr lang="ru-RU" sz="2800" dirty="0" smtClean="0">
                <a:solidFill>
                  <a:srgbClr val="0070C0"/>
                </a:solidFill>
              </a:rPr>
              <a:t> Ольга Анатольевна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rgbClr val="0070C0"/>
                </a:solidFill>
              </a:rPr>
              <a:t>Ассистент кафедры инфекционных болезней</a:t>
            </a:r>
            <a:br>
              <a:rPr lang="ru-RU" sz="2200" dirty="0" smtClean="0">
                <a:solidFill>
                  <a:srgbClr val="0070C0"/>
                </a:solidFill>
              </a:rPr>
            </a:br>
            <a:r>
              <a:rPr lang="ru-RU" sz="2200" dirty="0" smtClean="0">
                <a:solidFill>
                  <a:srgbClr val="0070C0"/>
                </a:solidFill>
              </a:rPr>
              <a:t>и эпидемиологии с курсом ПО</a:t>
            </a:r>
            <a:endParaRPr lang="ru-RU" sz="2200" dirty="0">
              <a:solidFill>
                <a:srgbClr val="0070C0"/>
              </a:solidFill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002660" y="2786669"/>
            <a:ext cx="6264696" cy="115212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dirty="0">
                <a:solidFill>
                  <a:srgbClr val="0070C0"/>
                </a:solidFill>
              </a:rPr>
              <a:t>Сидоренко Динара </a:t>
            </a:r>
            <a:r>
              <a:rPr lang="ru-RU" sz="2800" dirty="0" err="1">
                <a:solidFill>
                  <a:srgbClr val="0070C0"/>
                </a:solidFill>
              </a:rPr>
              <a:t>Рамильевна</a:t>
            </a:r>
            <a:endParaRPr lang="ru-RU" sz="2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Ассистент кафедры лор-болезней </a:t>
            </a:r>
            <a:r>
              <a:rPr lang="ru-RU" sz="2000" dirty="0">
                <a:solidFill>
                  <a:srgbClr val="0070C0"/>
                </a:solidFill>
              </a:rPr>
              <a:t>с курсом ПО</a:t>
            </a: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1907704" y="4750072"/>
            <a:ext cx="6448874" cy="136815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dirty="0">
                <a:solidFill>
                  <a:srgbClr val="0070C0"/>
                </a:solidFill>
              </a:rPr>
              <a:t>Газенкампф Кирилл Александрович</a:t>
            </a:r>
            <a:endParaRPr lang="ru-RU" sz="2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Ассистент кафедры </a:t>
            </a:r>
            <a:r>
              <a:rPr lang="ru-RU" sz="2000" dirty="0">
                <a:solidFill>
                  <a:srgbClr val="0070C0"/>
                </a:solidFill>
              </a:rPr>
              <a:t>медицинской </a:t>
            </a:r>
            <a:r>
              <a:rPr lang="ru-RU" sz="2000" dirty="0" smtClean="0">
                <a:solidFill>
                  <a:srgbClr val="0070C0"/>
                </a:solidFill>
              </a:rPr>
              <a:t>генетики</a:t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>и </a:t>
            </a:r>
            <a:r>
              <a:rPr lang="ru-RU" sz="2000" dirty="0">
                <a:solidFill>
                  <a:srgbClr val="0070C0"/>
                </a:solidFill>
              </a:rPr>
              <a:t>клинической нейрофизиологии ИПО</a:t>
            </a:r>
          </a:p>
        </p:txBody>
      </p:sp>
      <p:pic>
        <p:nvPicPr>
          <p:cNvPr id="1026" name="Picture 2" descr="C:\Users\gazenkampfaa\Documents\ДЕКАНАТ\Деканат_новая_эра\Ученый_совет_факультета\Ученый совет_2019\Март_2019\105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324" y="927953"/>
            <a:ext cx="1236253" cy="164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gazenkampfaa\Documents\ДЕКАНАТ\Деканат_новая_эра\Ученый_совет_факультета\Ученый совет_2019\Март_2019\223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25" y="2786670"/>
            <a:ext cx="1250694" cy="166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gazenkampfaa\Documents\ДЕКАНАТ\Деканат_новая_эра\Ученый_совет_факультета\Ученый совет_2019\Март_2019\663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25" y="4750072"/>
            <a:ext cx="952500" cy="191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944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dirty="0" smtClean="0"/>
              <a:t>Расписание ГИА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Консультация: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15.06.19 </a:t>
            </a:r>
            <a:r>
              <a:rPr lang="ru-RU" dirty="0"/>
              <a:t>с 9</a:t>
            </a:r>
            <a:r>
              <a:rPr lang="ru-RU" baseline="30000" dirty="0"/>
              <a:t>00</a:t>
            </a:r>
            <a:r>
              <a:rPr lang="ru-RU" dirty="0"/>
              <a:t> до </a:t>
            </a:r>
            <a:r>
              <a:rPr lang="ru-RU" dirty="0" smtClean="0"/>
              <a:t>16</a:t>
            </a:r>
            <a:r>
              <a:rPr lang="ru-RU" baseline="30000" dirty="0" smtClean="0"/>
              <a:t>00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I </a:t>
            </a:r>
            <a:r>
              <a:rPr lang="ru-RU" b="1" dirty="0" smtClean="0">
                <a:solidFill>
                  <a:srgbClr val="FF0000"/>
                </a:solidFill>
              </a:rPr>
              <a:t>этап</a:t>
            </a:r>
            <a:r>
              <a:rPr lang="ru-RU" b="1" dirty="0">
                <a:solidFill>
                  <a:srgbClr val="FF0000"/>
                </a:solidFill>
              </a:rPr>
              <a:t>:</a:t>
            </a:r>
            <a:r>
              <a:rPr lang="ru-RU" b="1" dirty="0"/>
              <a:t> </a:t>
            </a:r>
            <a:r>
              <a:rPr lang="ru-RU" dirty="0"/>
              <a:t>Компьютерное тестирование в главном корпусе </a:t>
            </a:r>
            <a:r>
              <a:rPr lang="ru-RU" dirty="0" smtClean="0"/>
              <a:t>Университета </a:t>
            </a:r>
            <a:r>
              <a:rPr lang="ru-RU" dirty="0"/>
              <a:t>на 3 </a:t>
            </a:r>
            <a:r>
              <a:rPr lang="ru-RU" dirty="0" smtClean="0"/>
              <a:t>этаже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17.06.19 </a:t>
            </a:r>
            <a:r>
              <a:rPr lang="ru-RU" dirty="0"/>
              <a:t>с 9</a:t>
            </a:r>
            <a:r>
              <a:rPr lang="ru-RU" baseline="30000" dirty="0"/>
              <a:t>00</a:t>
            </a:r>
            <a:r>
              <a:rPr lang="ru-RU" dirty="0"/>
              <a:t> до </a:t>
            </a:r>
            <a:r>
              <a:rPr lang="ru-RU" dirty="0" smtClean="0"/>
              <a:t>16</a:t>
            </a:r>
            <a:r>
              <a:rPr lang="ru-RU" baseline="30000" dirty="0" smtClean="0"/>
              <a:t>00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Компьютерный класс  (кабинет №3-46)</a:t>
            </a:r>
            <a:endParaRPr lang="ru-RU" sz="1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dirty="0" smtClean="0"/>
              <a:t>Компьютерный </a:t>
            </a:r>
            <a:r>
              <a:rPr lang="ru-RU" dirty="0"/>
              <a:t>класс  (кабинет №3-90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/>
              <a:t>Компьютерный класс  (кабинет №</a:t>
            </a:r>
            <a:r>
              <a:rPr lang="ru-RU" dirty="0" smtClean="0"/>
              <a:t>3-03)</a:t>
            </a:r>
            <a:endParaRPr lang="ru-RU" dirty="0"/>
          </a:p>
          <a:p>
            <a:pPr marL="0" indent="0">
              <a:buNone/>
            </a:pPr>
            <a:endParaRPr lang="ru-RU" sz="1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II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этап:</a:t>
            </a:r>
            <a:r>
              <a:rPr lang="ru-RU" dirty="0"/>
              <a:t> Практические навыки на кафедре-центре </a:t>
            </a:r>
            <a:r>
              <a:rPr lang="ru-RU" dirty="0" smtClean="0"/>
              <a:t> </a:t>
            </a:r>
            <a:r>
              <a:rPr lang="ru-RU" dirty="0" err="1" smtClean="0"/>
              <a:t>симуляционных</a:t>
            </a:r>
            <a:r>
              <a:rPr lang="ru-RU" dirty="0" smtClean="0"/>
              <a:t> </a:t>
            </a:r>
            <a:r>
              <a:rPr lang="ru-RU" dirty="0"/>
              <a:t>технологий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18.06.19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20.06.19 </a:t>
            </a:r>
            <a:r>
              <a:rPr lang="ru-RU" dirty="0" smtClean="0"/>
              <a:t>с </a:t>
            </a:r>
            <a:r>
              <a:rPr lang="ru-RU" dirty="0"/>
              <a:t>9</a:t>
            </a:r>
            <a:r>
              <a:rPr lang="ru-RU" baseline="30000" dirty="0"/>
              <a:t>00</a:t>
            </a:r>
            <a:r>
              <a:rPr lang="ru-RU" dirty="0"/>
              <a:t> до </a:t>
            </a:r>
            <a:r>
              <a:rPr lang="ru-RU" dirty="0" smtClean="0"/>
              <a:t>15</a:t>
            </a:r>
            <a:r>
              <a:rPr lang="ru-RU" baseline="30000" dirty="0" smtClean="0"/>
              <a:t>00</a:t>
            </a:r>
          </a:p>
          <a:p>
            <a:pPr marL="0" indent="0">
              <a:buNone/>
            </a:pPr>
            <a:endParaRPr lang="ru-RU" baseline="30000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III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этап:</a:t>
            </a:r>
            <a:r>
              <a:rPr lang="ru-RU" dirty="0"/>
              <a:t> Собеседование в КГБУЗ «Краевая клиническая больница», </a:t>
            </a:r>
            <a:r>
              <a:rPr lang="ru-RU" dirty="0" smtClean="0"/>
              <a:t>в </a:t>
            </a:r>
            <a:r>
              <a:rPr lang="ru-RU" dirty="0"/>
              <a:t>24 </a:t>
            </a:r>
            <a:r>
              <a:rPr lang="ru-RU" dirty="0" smtClean="0"/>
              <a:t>отделениях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21.06.19 и 24.06.19 </a:t>
            </a:r>
            <a:r>
              <a:rPr lang="ru-RU" dirty="0" smtClean="0"/>
              <a:t>с </a:t>
            </a:r>
            <a:r>
              <a:rPr lang="ru-RU" dirty="0"/>
              <a:t>9</a:t>
            </a:r>
            <a:r>
              <a:rPr lang="ru-RU" baseline="30000" dirty="0"/>
              <a:t>00</a:t>
            </a:r>
            <a:r>
              <a:rPr lang="ru-RU" dirty="0"/>
              <a:t> до </a:t>
            </a:r>
            <a:r>
              <a:rPr lang="ru-RU" dirty="0" smtClean="0"/>
              <a:t>14</a:t>
            </a:r>
            <a:r>
              <a:rPr lang="ru-RU" baseline="30000" dirty="0" smtClean="0"/>
              <a:t>00</a:t>
            </a:r>
            <a:endParaRPr lang="ru-RU" baseline="30000" dirty="0"/>
          </a:p>
          <a:p>
            <a:pPr marL="0" indent="0">
              <a:buNone/>
            </a:pPr>
            <a:endParaRPr lang="ru-RU" dirty="0" smtClean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379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633447"/>
              </p:ext>
            </p:extLst>
          </p:nvPr>
        </p:nvGraphicFramePr>
        <p:xfrm>
          <a:off x="-180528" y="476672"/>
          <a:ext cx="932452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4625" y="116632"/>
            <a:ext cx="8229600" cy="706090"/>
          </a:xfrm>
        </p:spPr>
        <p:txBody>
          <a:bodyPr>
            <a:normAutofit fontScale="90000"/>
          </a:bodyPr>
          <a:lstStyle/>
          <a:p>
            <a:pPr algn="r"/>
            <a:r>
              <a:rPr lang="ru-RU" sz="3600" dirty="0" smtClean="0">
                <a:solidFill>
                  <a:srgbClr val="C00000"/>
                </a:solidFill>
              </a:rPr>
              <a:t>3-ий этап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75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246</TotalTime>
  <Words>185</Words>
  <Application>Microsoft Office PowerPoint</Application>
  <PresentationFormat>Экран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Исполнительная</vt:lpstr>
      <vt:lpstr>Подготовка к ГИА 2019</vt:lpstr>
      <vt:lpstr>Презентация PowerPoint</vt:lpstr>
      <vt:lpstr>Председатель ГЭК 2019</vt:lpstr>
      <vt:lpstr>Секретари ГЭК 2019</vt:lpstr>
      <vt:lpstr>Расписание ГИА</vt:lpstr>
      <vt:lpstr>3-ий этап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ГИА 2017</dc:title>
  <dc:creator>Елена В. Шишкина</dc:creator>
  <cp:lastModifiedBy>Газенкампф Андрей Александрович</cp:lastModifiedBy>
  <cp:revision>36</cp:revision>
  <dcterms:created xsi:type="dcterms:W3CDTF">2017-04-24T03:46:44Z</dcterms:created>
  <dcterms:modified xsi:type="dcterms:W3CDTF">2019-05-15T04:43:55Z</dcterms:modified>
</cp:coreProperties>
</file>